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07369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33468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0850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87258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07188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29671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21903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02408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78345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47889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55736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50B20-66F5-45AC-98F7-4ECCF911C174}" type="datetimeFigureOut">
              <a:rPr lang="eu-ES" smtClean="0"/>
              <a:t>2013/10/01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8E91-19F1-4728-A41B-83634E745F95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136012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err="1" smtClean="0"/>
              <a:t>HIZKUNTZAREN</a:t>
            </a:r>
            <a:r>
              <a:rPr lang="es-ES" b="1" dirty="0" smtClean="0"/>
              <a:t> </a:t>
            </a:r>
            <a:r>
              <a:rPr lang="es-ES" b="1" dirty="0" err="1" smtClean="0"/>
              <a:t>DIDAKTIKA</a:t>
            </a:r>
            <a:r>
              <a:rPr lang="es-ES" b="1" dirty="0" smtClean="0"/>
              <a:t> I</a:t>
            </a:r>
            <a:r>
              <a:rPr lang="eu-ES" dirty="0" smtClean="0"/>
              <a:t/>
            </a:r>
            <a:br>
              <a:rPr lang="eu-ES" dirty="0" smtClean="0"/>
            </a:br>
            <a:r>
              <a:rPr lang="es-ES" b="1" dirty="0" err="1" smtClean="0"/>
              <a:t>Hizkuntzaren</a:t>
            </a:r>
            <a:r>
              <a:rPr lang="es-ES" b="1" dirty="0" smtClean="0"/>
              <a:t> </a:t>
            </a:r>
            <a:r>
              <a:rPr lang="es-ES" b="1" dirty="0" err="1" smtClean="0"/>
              <a:t>Didaktikari</a:t>
            </a:r>
            <a:r>
              <a:rPr lang="es-ES" b="1" dirty="0" smtClean="0"/>
              <a:t> </a:t>
            </a:r>
            <a:r>
              <a:rPr lang="es-ES" b="1" dirty="0" err="1" smtClean="0"/>
              <a:t>Sarrera</a:t>
            </a:r>
            <a:r>
              <a:rPr lang="eu-ES" dirty="0" smtClean="0"/>
              <a:t/>
            </a:r>
            <a:br>
              <a:rPr lang="eu-ES" dirty="0" smtClean="0"/>
            </a:br>
            <a:endParaRPr lang="eu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1645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Rectángulo"/>
          <p:cNvSpPr/>
          <p:nvPr/>
        </p:nvSpPr>
        <p:spPr>
          <a:xfrm>
            <a:off x="467544" y="1028343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ES" dirty="0" err="1" smtClean="0"/>
              <a:t>Hizkuntzaren</a:t>
            </a:r>
            <a:r>
              <a:rPr lang="es-ES" dirty="0" smtClean="0"/>
              <a:t> </a:t>
            </a:r>
            <a:r>
              <a:rPr lang="es-ES" dirty="0" err="1"/>
              <a:t>Didaktika</a:t>
            </a:r>
            <a:r>
              <a:rPr lang="es-ES" dirty="0"/>
              <a:t> </a:t>
            </a:r>
            <a:r>
              <a:rPr lang="es-ES" dirty="0" err="1"/>
              <a:t>zer</a:t>
            </a:r>
            <a:r>
              <a:rPr lang="es-ES" dirty="0"/>
              <a:t> da? </a:t>
            </a:r>
            <a:r>
              <a:rPr lang="es-ES" dirty="0" err="1"/>
              <a:t>Kokatu</a:t>
            </a:r>
            <a:r>
              <a:rPr lang="es-ES" dirty="0"/>
              <a:t> </a:t>
            </a:r>
            <a:r>
              <a:rPr lang="es-ES" dirty="0" err="1"/>
              <a:t>gainerako</a:t>
            </a:r>
            <a:r>
              <a:rPr lang="es-ES" dirty="0"/>
              <a:t> </a:t>
            </a:r>
            <a:r>
              <a:rPr lang="es-ES" dirty="0" err="1"/>
              <a:t>didaktika</a:t>
            </a:r>
            <a:r>
              <a:rPr lang="es-ES" dirty="0"/>
              <a:t> </a:t>
            </a:r>
            <a:r>
              <a:rPr lang="es-ES" dirty="0" err="1"/>
              <a:t>berezien</a:t>
            </a:r>
            <a:r>
              <a:rPr lang="es-ES" dirty="0"/>
              <a:t> </a:t>
            </a:r>
            <a:r>
              <a:rPr lang="es-ES" dirty="0" err="1"/>
              <a:t>artean</a:t>
            </a:r>
            <a:r>
              <a:rPr lang="es-ES" dirty="0"/>
              <a:t>, </a:t>
            </a:r>
            <a:r>
              <a:rPr lang="es-ES" dirty="0" err="1"/>
              <a:t>Didaktika</a:t>
            </a:r>
            <a:r>
              <a:rPr lang="es-ES" dirty="0"/>
              <a:t> </a:t>
            </a:r>
            <a:r>
              <a:rPr lang="es-ES" dirty="0" err="1"/>
              <a:t>Orokorraren</a:t>
            </a:r>
            <a:r>
              <a:rPr lang="es-ES" dirty="0"/>
              <a:t> </a:t>
            </a:r>
            <a:r>
              <a:rPr lang="es-ES" dirty="0" err="1"/>
              <a:t>barruan</a:t>
            </a:r>
            <a:r>
              <a:rPr lang="es-ES" dirty="0"/>
              <a:t>. </a:t>
            </a:r>
            <a:r>
              <a:rPr lang="es-ES" dirty="0" err="1"/>
              <a:t>Egile</a:t>
            </a:r>
            <a:r>
              <a:rPr lang="es-ES" dirty="0"/>
              <a:t> </a:t>
            </a:r>
            <a:r>
              <a:rPr lang="es-ES" dirty="0" err="1"/>
              <a:t>batzuk</a:t>
            </a:r>
            <a:r>
              <a:rPr lang="es-ES" dirty="0"/>
              <a:t> </a:t>
            </a:r>
            <a:r>
              <a:rPr lang="es-ES" dirty="0" err="1"/>
              <a:t>aipatu</a:t>
            </a:r>
            <a:r>
              <a:rPr lang="es-ES" dirty="0"/>
              <a:t>. Cesar </a:t>
            </a:r>
            <a:r>
              <a:rPr lang="es-ES" dirty="0" err="1"/>
              <a:t>Coll</a:t>
            </a:r>
            <a:r>
              <a:rPr lang="es-ES" dirty="0"/>
              <a:t>, Gimeno Sacristán, Renzo </a:t>
            </a:r>
            <a:r>
              <a:rPr lang="es-ES" dirty="0" err="1"/>
              <a:t>Titone</a:t>
            </a:r>
            <a:r>
              <a:rPr lang="es-ES" dirty="0"/>
              <a:t>, </a:t>
            </a:r>
            <a:r>
              <a:rPr lang="es-ES" dirty="0" err="1"/>
              <a:t>Galisson</a:t>
            </a:r>
            <a:r>
              <a:rPr lang="es-ES" dirty="0"/>
              <a:t>, </a:t>
            </a:r>
            <a:r>
              <a:rPr lang="es-ES" dirty="0" err="1"/>
              <a:t>etab</a:t>
            </a:r>
            <a:r>
              <a:rPr lang="es-ES" dirty="0"/>
              <a:t>. </a:t>
            </a:r>
            <a:r>
              <a:rPr lang="es-ES" dirty="0" err="1"/>
              <a:t>Ignasi</a:t>
            </a:r>
            <a:r>
              <a:rPr lang="es-ES" dirty="0"/>
              <a:t> Vila (</a:t>
            </a:r>
            <a:r>
              <a:rPr lang="es-ES" dirty="0" err="1"/>
              <a:t>Cat</a:t>
            </a:r>
            <a:r>
              <a:rPr lang="es-ES" dirty="0"/>
              <a:t> / EH). Mikel </a:t>
            </a:r>
            <a:r>
              <a:rPr lang="es-ES" dirty="0" err="1"/>
              <a:t>Siguan</a:t>
            </a:r>
            <a:r>
              <a:rPr lang="es-ES" dirty="0"/>
              <a:t>, Daniel </a:t>
            </a:r>
            <a:r>
              <a:rPr lang="es-ES" dirty="0" err="1"/>
              <a:t>Cassany</a:t>
            </a:r>
            <a:r>
              <a:rPr lang="es-ES" dirty="0"/>
              <a:t> (</a:t>
            </a:r>
            <a:r>
              <a:rPr lang="es-ES" dirty="0" err="1"/>
              <a:t>Cat</a:t>
            </a:r>
            <a:r>
              <a:rPr lang="es-ES" dirty="0"/>
              <a:t>). Uri Ruiz </a:t>
            </a:r>
            <a:r>
              <a:rPr lang="es-ES" dirty="0" err="1"/>
              <a:t>Bikandi</a:t>
            </a:r>
            <a:r>
              <a:rPr lang="es-ES" dirty="0"/>
              <a:t> (EH</a:t>
            </a:r>
            <a:r>
              <a:rPr lang="es-ES" dirty="0" smtClean="0"/>
              <a:t>).</a:t>
            </a:r>
          </a:p>
          <a:p>
            <a:pPr marL="342900" indent="-342900">
              <a:buAutoNum type="arabicPeriod"/>
            </a:pPr>
            <a:endParaRPr lang="eu-ES" dirty="0"/>
          </a:p>
          <a:p>
            <a:r>
              <a:rPr lang="es-ES" dirty="0"/>
              <a:t>2. </a:t>
            </a:r>
            <a:r>
              <a:rPr lang="es-ES" dirty="0" err="1"/>
              <a:t>Gogoeta</a:t>
            </a:r>
            <a:r>
              <a:rPr lang="es-ES" dirty="0"/>
              <a:t> </a:t>
            </a:r>
            <a:r>
              <a:rPr lang="es-ES" dirty="0" err="1"/>
              <a:t>txiki</a:t>
            </a:r>
            <a:r>
              <a:rPr lang="es-ES" dirty="0"/>
              <a:t> </a:t>
            </a:r>
            <a:r>
              <a:rPr lang="es-ES" dirty="0" err="1"/>
              <a:t>bat</a:t>
            </a:r>
            <a:r>
              <a:rPr lang="es-ES" dirty="0"/>
              <a:t> </a:t>
            </a:r>
            <a:r>
              <a:rPr lang="es-ES" dirty="0" err="1"/>
              <a:t>egin</a:t>
            </a:r>
            <a:r>
              <a:rPr lang="es-ES" dirty="0"/>
              <a:t> </a:t>
            </a:r>
            <a:r>
              <a:rPr lang="es-ES" dirty="0" err="1"/>
              <a:t>honen</a:t>
            </a:r>
            <a:r>
              <a:rPr lang="es-ES" dirty="0"/>
              <a:t> </a:t>
            </a:r>
            <a:r>
              <a:rPr lang="es-ES" dirty="0" err="1"/>
              <a:t>inguruan</a:t>
            </a:r>
            <a:r>
              <a:rPr lang="es-ES" dirty="0"/>
              <a:t>. </a:t>
            </a:r>
            <a:r>
              <a:rPr lang="es-ES" dirty="0" err="1"/>
              <a:t>Euskararen</a:t>
            </a:r>
            <a:r>
              <a:rPr lang="es-ES" dirty="0"/>
              <a:t> </a:t>
            </a:r>
            <a:r>
              <a:rPr lang="es-ES" dirty="0" err="1"/>
              <a:t>lekua</a:t>
            </a:r>
            <a:r>
              <a:rPr lang="es-ES" dirty="0"/>
              <a:t> </a:t>
            </a:r>
            <a:r>
              <a:rPr lang="es-ES" dirty="0" err="1"/>
              <a:t>hizkuntzaren</a:t>
            </a:r>
            <a:r>
              <a:rPr lang="es-ES" dirty="0"/>
              <a:t> </a:t>
            </a:r>
            <a:r>
              <a:rPr lang="es-ES" dirty="0" err="1"/>
              <a:t>didaktikaren</a:t>
            </a:r>
            <a:r>
              <a:rPr lang="es-ES" dirty="0"/>
              <a:t> </a:t>
            </a:r>
            <a:r>
              <a:rPr lang="es-ES" dirty="0" err="1"/>
              <a:t>barruan</a:t>
            </a:r>
            <a:r>
              <a:rPr lang="es-ES" dirty="0"/>
              <a:t>. </a:t>
            </a:r>
            <a:r>
              <a:rPr lang="es-ES" dirty="0" err="1"/>
              <a:t>Zergatik</a:t>
            </a:r>
            <a:r>
              <a:rPr lang="es-ES" dirty="0"/>
              <a:t> </a:t>
            </a:r>
            <a:r>
              <a:rPr lang="es-ES" dirty="0" err="1"/>
              <a:t>beharrezkoa</a:t>
            </a:r>
            <a:r>
              <a:rPr lang="es-ES" dirty="0"/>
              <a:t> da </a:t>
            </a:r>
            <a:r>
              <a:rPr lang="es-ES" dirty="0" err="1"/>
              <a:t>euskararen</a:t>
            </a:r>
            <a:r>
              <a:rPr lang="es-ES" dirty="0"/>
              <a:t> </a:t>
            </a:r>
            <a:r>
              <a:rPr lang="es-ES" dirty="0" err="1"/>
              <a:t>didaktika</a:t>
            </a:r>
            <a:r>
              <a:rPr lang="es-ES" smtClean="0"/>
              <a:t>?</a:t>
            </a:r>
          </a:p>
          <a:p>
            <a:endParaRPr lang="eu-ES" dirty="0"/>
          </a:p>
          <a:p>
            <a:r>
              <a:rPr lang="es-ES" dirty="0"/>
              <a:t>3. </a:t>
            </a:r>
            <a:r>
              <a:rPr lang="es-ES" dirty="0" err="1"/>
              <a:t>Kontzeptu</a:t>
            </a:r>
            <a:r>
              <a:rPr lang="es-ES" dirty="0"/>
              <a:t> </a:t>
            </a:r>
            <a:r>
              <a:rPr lang="es-ES" dirty="0" err="1"/>
              <a:t>mapen</a:t>
            </a:r>
            <a:r>
              <a:rPr lang="es-ES" dirty="0"/>
              <a:t> </a:t>
            </a:r>
            <a:r>
              <a:rPr lang="es-ES" dirty="0" err="1"/>
              <a:t>gunean</a:t>
            </a:r>
            <a:r>
              <a:rPr lang="es-ES" dirty="0"/>
              <a:t>: </a:t>
            </a:r>
            <a:r>
              <a:rPr lang="es-ES" dirty="0" err="1"/>
              <a:t>CURRICULUM</a:t>
            </a:r>
            <a:r>
              <a:rPr lang="es-ES" dirty="0"/>
              <a:t>, </a:t>
            </a:r>
            <a:r>
              <a:rPr lang="es-ES" dirty="0" err="1"/>
              <a:t>DIDAKTIKA</a:t>
            </a:r>
            <a:r>
              <a:rPr lang="es-ES" dirty="0"/>
              <a:t> </a:t>
            </a:r>
            <a:r>
              <a:rPr lang="es-ES" dirty="0" err="1"/>
              <a:t>OROKORRA</a:t>
            </a:r>
            <a:r>
              <a:rPr lang="es-ES" dirty="0"/>
              <a:t>, </a:t>
            </a:r>
            <a:r>
              <a:rPr lang="es-ES" dirty="0" err="1"/>
              <a:t>EUSKAL</a:t>
            </a:r>
            <a:r>
              <a:rPr lang="es-ES" dirty="0"/>
              <a:t> </a:t>
            </a:r>
            <a:r>
              <a:rPr lang="es-ES" dirty="0" err="1"/>
              <a:t>HIZKUNTZALARIAK</a:t>
            </a:r>
            <a:r>
              <a:rPr lang="es-ES" dirty="0"/>
              <a:t>, </a:t>
            </a:r>
            <a:r>
              <a:rPr lang="es-ES" dirty="0" err="1"/>
              <a:t>IKASTE</a:t>
            </a:r>
            <a:r>
              <a:rPr lang="es-ES" dirty="0"/>
              <a:t> </a:t>
            </a:r>
            <a:r>
              <a:rPr lang="es-ES" dirty="0" err="1"/>
              <a:t>PROZESUAK</a:t>
            </a:r>
            <a:r>
              <a:rPr lang="es-ES" dirty="0"/>
              <a:t>, </a:t>
            </a:r>
            <a:r>
              <a:rPr lang="es-ES" dirty="0" err="1"/>
              <a:t>HIZKUNTZAREN</a:t>
            </a:r>
            <a:r>
              <a:rPr lang="es-ES" dirty="0"/>
              <a:t> </a:t>
            </a:r>
            <a:r>
              <a:rPr lang="es-ES" dirty="0" err="1"/>
              <a:t>IRAKASKUNTZA</a:t>
            </a:r>
            <a:endParaRPr lang="eu-ES" dirty="0"/>
          </a:p>
        </p:txBody>
      </p:sp>
    </p:spTree>
    <p:extLst>
      <p:ext uri="{BB962C8B-B14F-4D97-AF65-F5344CB8AC3E}">
        <p14:creationId xmlns:p14="http://schemas.microsoft.com/office/powerpoint/2010/main" val="17722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HIZKUNTZAREN DIDAKTIKA I Hizkuntzaren Didaktikari Sarrera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HIZKUNTZAREN DIDAKTIKA I Hizkuntzaren Didaktikari Sarrera </dc:title>
  <dc:creator>usuario</dc:creator>
  <cp:lastModifiedBy>usuario</cp:lastModifiedBy>
  <cp:revision>2</cp:revision>
  <dcterms:created xsi:type="dcterms:W3CDTF">2013-10-01T09:28:59Z</dcterms:created>
  <dcterms:modified xsi:type="dcterms:W3CDTF">2013-10-01T09:30:55Z</dcterms:modified>
</cp:coreProperties>
</file>