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00092CE-162D-45F0-8393-55A22C0FF3B4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537280-EE64-4CCD-A5C1-794E6EE827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00092CE-162D-45F0-8393-55A22C0FF3B4}" type="datetimeFigureOut">
              <a:rPr lang="es-ES" smtClean="0"/>
              <a:pPr/>
              <a:t>20/05/2016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8537280-EE64-4CCD-A5C1-794E6EE827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860032" y="2564904"/>
            <a:ext cx="3168352" cy="2952328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/>
              <a:t>EL REINO ANIMAL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xmlns="" val="10617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 A QUÉ GRUPO PERTENEZCO?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4611" y="2380129"/>
            <a:ext cx="2471245" cy="3508977"/>
          </a:xfrm>
        </p:spPr>
        <p:txBody>
          <a:bodyPr/>
          <a:lstStyle/>
          <a:p>
            <a:r>
              <a:rPr lang="es-ES" dirty="0" smtClean="0"/>
              <a:t>MAMÍFEROS</a:t>
            </a:r>
          </a:p>
          <a:p>
            <a:r>
              <a:rPr lang="es-ES" dirty="0" smtClean="0"/>
              <a:t>REPTÍLES</a:t>
            </a:r>
          </a:p>
          <a:p>
            <a:r>
              <a:rPr lang="es-ES" dirty="0" smtClean="0"/>
              <a:t>ANFIBIOS</a:t>
            </a:r>
          </a:p>
          <a:p>
            <a:r>
              <a:rPr lang="es-ES" dirty="0" smtClean="0"/>
              <a:t>AVES</a:t>
            </a:r>
          </a:p>
          <a:p>
            <a:r>
              <a:rPr lang="es-ES" dirty="0" smtClean="0"/>
              <a:t>PECES</a:t>
            </a:r>
            <a:endParaRPr lang="es-ES" dirty="0"/>
          </a:p>
        </p:txBody>
      </p:sp>
      <p:pic>
        <p:nvPicPr>
          <p:cNvPr id="2050" name="Picture 2" descr="http://imagenesfotos.com/wp-content/2011/01/mamifer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34618"/>
            <a:ext cx="2067329" cy="155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TERUSEhIWFhUWGBcZFxUXGB0YGBcYGBUXHhsaHRgYHSggGB0mHhsWITEjJSktLi4uGh8zODMsNygtLisBCgoKDg0OGxAQGzUiICUvMDAtLy8vKy8tLS8tLi0tLTAvMDIvLS0vLS0tLS0vLS0tLS0tLTUtLS8tLS0tLS0tL//AABEIALEBHAMBIgACEQEDEQH/xAAbAAABBQEBAAAAAAAAAAAAAAAFAQIDBAYAB//EAD0QAAECBAQEBAQEBQQBBQAAAAECEQADITEEEkFRBSJhcRMygZEGobHwQsHR4RRSYnLxIzOSsoIHFaKz0v/EABgBAAMBAQAAAAAAAAAAAAAAAAECAwAE/8QALBEAAgIBAwIEBgMBAQAAAAAAAAECESEDEjEiQVFxkfAyYYGxwdEToeFSBP/aAAwDAQACEQMRAD8AykdHQscoxwhRHCFEAwohwhoizgcMZsxEtN1EB9usYxc4TwlU51FQRLFCtVnpQDU/KC8z4XQtBOHmlStErZlUcgKGuwI/WLeLZKcktvDl0HXqdPXWpgbhsTNlFa0+ViRRstwD2drdDrEXN3jhcjXFY8TPwsFfiDC5VianyThnDWBLFQ+YPZQgVFE7A1ToWFhIWCA6OhY4CAASFiWXh1qYJQokkAAJJcl2AYVJY+xh/wDAzaf6S625TsTtsCfQwTFeOiZeFWLy1jukjVtt4jUgi4I701b6vAMNjoWOjAEjoWOgGEhIdCRjCQkLHRjDYSHQkYw2OhYSCYSEhYSMYaYSHQ0wTDYSHGEjBEhYbCwQjoWGw6AYUQb+F0hMxU42lJcE/wA6qD5Zz6QEEHOHAgypArnHiLS1nUyK3YpT8zDKknJ9hkrZfnkiQCX5zmU7P5lU9oI4XDhWH676AOxbsySe0Q/EoyoSkaN7fZixhFvJagd2PVr06P7RzVuuFcv7Ik3tlvvhArCSDNwM1BZpTTJQ1CUBlj2Cj7RnY1/wxNT45QoH/U8RNqNmY/VvSMgUtTantHRJUyrykxYmweGVNmJlobMo6lgKOSToAAT6RJw3DJWtlryJLgLamajA9HIJ6QWTikS5aUooAhQXMZit1ORuGSUlJf0tCtpK2GEHLPYh4fwlDZ50wABaRlBfMl1BRcVTUJHr2iSbjMOgjwUFzNKkqPmAY5BX8IcA6husBpZU7k15m2cs/vlB7vs8P8MU+p9T61JgPUrBN60UunkO8L4pMUsDQMRQ0ICw76eanShi9JmrCeVQ6ndpeVj2qIocIljKVMcxOmgc/m/t0iXHOEKy0uCHbmIsNqU9PbjnrNywdmmmoWypi+JrUrMlTMrpud+re/WCB4k8nKsJUkAUIBYAMwpShUPUwAGFWqx7++tIkXh1ZUgKF3vVtHaLPUapJnFHVk05MmK5KgVKlMSR5C1CaskUo9O2sSo4CFJCkzWctzJsxAuD/efQb0gw2AmrIAD+r0o56QdmjKwUCGIAozljA1Nangr/AOeLmrnx6GencGnJD5Mw/pq1HqLv+sUFoILEEHYhj840uM4kQooQWZnINXpv2iPBzUqfxWWALKu9GD39t4aOpauQs9m/ZEzkJBzEcMkqU0takFqBdQaDUVTXd76NAzGYFcs8yaaKHlN2Y9WJ3aKJ2IVoSFhIIBDCGFhIxhI6FhIxhphIdCGCEaYaYdCGMYaYSFhIxhsKISFEEYdCiEELGMEODYLxZjM6UjMrsLP3LejxoPhtKpilTZnnTmCiAySdMr/hAoPWAeVaES5KAUzJrKzVDhaVAJI1ASc3c9I2CgnDyUSUFllACUhndiSW7vD6slp6dPljpOsAvi8wzJwT+FLA7v2i3JJzZRUCjdn9LlvaK/D+HLJExSSpf/llzakuAHglMwCgM+ZIatP19I5tFV1P9cktSLlj3gCYjG/w86QaOtYABNx4lWGpZoB4iURMWjUKUDpYl7xJ8S8Ry4qV4YWucmUopQPKH/ETvuz0To8XuMpGZ1JCTMSFmt1EB3ewzBXt7dGpJfxxmXjpt4Bq8ScoShSkpuRqV7sLNbfzdonl4hSg5A/qOumnqbCBeKVzM7jpU+/v794uYWSC2bMXNtG1rv3jmnnI+nByu+C2pHK4NiOr1+frBHgvCjMVnUBkIJa/2e9YHZABq5d3G/X8qxr/AIclK8EqDPcJNDT0+m8SlbxwT09KEVuWc8+BYGFSE5UnKQ1Re/5wB4/iFKWEoHlcnR3G/aNbIwqEkzMvMQxLu8ZTjUmaub/pBJSSAoOQRc0FSqg03hYwW5JFd03FtLIMVLUEuEudnOrU+uukRzJaiBlZw1O27dvnBUYQhDpWCp6AggtViAxIFDfWH8Gw6psxJYhQOY0az3Btb6ertOPV6Edr6YSjjv5BLgfD5iJSLPUqzULkA0rXWLyPFTmUoOmhAuaDY9oJTJJKVJzFzYijU0MQ5VCUXIzpHmNqPeJ7cNlN7cuDCYibLUSVC6jQAg0Nbd4bLQhgU0HU0N/X/PaJ1YdSlZgAUmikuAWc1KSbMHipKwrqSlFAVFIN96dGpDO6F2L+Rpqm7rz8/uXMHh5qi+xqpwRb62+cH5clCZfhqIUFEZgoOCSzMDtFrhOB8GWoEOczWpSltqP7RFipsvLnKcqkqZndLkdKCFlKT4eA6OnCGErfuwDxP4YoVyD3lqP/AFUb+vvGZWkgsQxGhjTKxallSFknmcNbtT7pEmJ4ciegrUQlZ8qwGCtBmFz36ekW054qTyT1Em7isePYyUdEuIkKQooWGULi/wAxEUXIiQkOhpjBEhIUwkYwkNMOMNMYw0wkOMNghGwsJCiCMOEEOHcMMxKpijklp8yzqdhube/pDuBcKM9ZJpLRWYrp/KP6j+8W8VjkzVqmTEFGHlEolyQk5iUy1VGhW5TU0AC/V0klukPGNnS+KZJvi5UBIdKZs1hlCE1CUv5rDXSkXeGz5nhDEYpbqnOUo5gUoUHSgIBZyltNdWjk4ggomYfDFQAQmUqctKEoQpgnLLBJFa5mST0DRPhMKoq8WctMwoURLQkciAQlRYHZRIGztSA3J9Q+5cFvDJWB4fhGUgueUJ3qOSodyX7wQOGWZZL5lAWs4rfcgN6iI8x82U1rc72iSXjmIGUprRt/yiLhqamMV6+pN68Ir2jO/EckycH46MnjpWySUjMUqIzSxWvKHu7JimZ6JmEQpEoyghS0FB7hQI75iQ+8bHFkKlqQpOYEizejD8m1IrAvByUolIkzVJXlRz5kgApMyxSKWAHqDHRKLeioy+RWElK2jHpQgl01rlJANSX5Ro9Ce0HcLw5eWqasWD6gsxF2YH/4sKiCmFw8nDpygIcCXlSzuoJSkkO5eoDnYbRPO+I5SKIQFh0uQ75SKGo5tTsIi9OK5ZSO55asD4rDHnzJYgVzNc1BbMaG4uzxq+AKBlAk1YAi2UgV7+8ZjjGOM2WkFGWYCFnLoQsU3IZSqXoTuYtcDxQCxKUoBK+peiqFj5auNrRz6iUaaeCba3OCWefwaPB4QoCxnJckg7O9OlRGf4hKVKUcqqmrq5gGpmLUBbN1IvYRpisOQPM2gJ2apG5+sY34hmKM05mCgmtUgGitCXPv6Qu5uV2DTqCdLhMsfxKEomLLpStipSSTR1EFKU/hDGraGCHCFAzQtIFQrNloQoKZRILOC1PnGRKz+EgEul6EEe/S9W0jS/CU85lIKS4Jc5VC1BVyQ92LXiuu6jTBo68dWLaD8/MopKFg5fNYvY2GrERQ4/iskpqjN7CvQwTlyMhWoOyi7ElhSrVb3aMvx3E51hIYEVIfU00UH0Pr2iE5dgaUadvz9AThsYzpUDVmLWCSCKVPqfpBr4f55xdLhIAIpelQRSjDtXaM/KU6itLUtYvSoZTVuW06xpfhOVlBN3YCpVuzH2Y26w2tSVD6GrKenbfiHP4oKaZnISjMCNDcVfs/vGN43iM8wlAqfKm7tc9oLfEeLKWQmhJOYNVmIJ7Vf06PGfUogEB3DZSaOpxmoNIWK3O3whblGkuZe39iROIJcMQAcp0qwcfN/tomkIUFcpADAEg6v8zeBq8rf0sAFJDFi4OYa1pQW3rEvCsZkKWqUhyRr62TBcf+eS2ooulJYfnz/pqcRwqVNQEL87OJn4hX5h6MTGJx+BXJXkmAA6EFwQ7OP3YxrU8XGUZXF3UogqsXoaD7pEKly1o8OZzBTkG+U9Dva27axTSk3jkhrRUV4GOhIJ8X4PMkKqCUUZXQ2drHSBhixBprkaYSHGGmCASGmHGGxjCGGw4w2MEbFzhWBM6aEOwupX8qRc99B1IimI1XwxJSJKl1ClkozOwAABb1v6QxWKt0O47j0SpJRKZEtJCWBqonTdRetb1gekTpYTNzJGQgBDOsBYGZi4ulr0q7hoI+BLJyVUB8yDQ/P6Qk9KQqgLAuep1ckn7fSIT1G+qT/R0KLbpGax81RWMzhQcomZ8qqF05lGqhaiQT9YtcBlKXzHM4oVk1USb1oAS9GuPSCqEyyP8AZSWDg5Q5OV/1/SH+POKhlASAG/CXA6MHo23oKhJ6zlHasDx00uWXFTlJFCT2LmHJ4gaJZTXsH7qBDEWqOkU044Ci5QWb8jA/8SHHofSLUqfLWg5AoBnYpyjUG/K7Uel/aEd13XoNLSwkn6hNE3lUBrYdQQAP6eZh66RmPiiQpS+SYoEAJJehDuFP3cud+8HOH4jOltQLu3N5muRufQbxTnyQuas05XArTlIPyBAbc6tFluvHYD2pZwBcCFFRznMphzFiXytchkl9PslZiQdbgOFJbmcVFGVY9ebTWlh0hM0pJcpKgXG4rr1ZtaRalSJQdnzF3ykAPU2ZtW6+sO3eW6IwjVrnz9+/kVcOgBRqxfcljQGg0tSlT7XJeIKFAhKgRsCXAOXY6vrr0hx4ah2zrBJJJIB0pqKP03iSdw0KJImAmnmBIdJ2L181iPrE5O8PsBQW7euHy/0akygspnOxymhq7sW5QQTYUexjN/Erpnm4cAEC96EhvYqJuIK4XEES050pFMpc5vmHe2+poICfFSCZ6CTy/wA4WVWIV5CRmuo7VNqQsbbW76Bgkm0vqUFlNS9XLlSSbZiXLgXA6VPeCnw5P/1VJLDMLVYqBykAJbMKO1e9ozknEyypOachJCpiSCatzMQFVB2AYjeCvCJ6ULUfESpKswzAFlKYvzOQt2SaxbWj05E0IKKdLPp3NhhMQtIUFkApPKfLSpsogCn3pGKxWLzKIDKcgVe5JZklRGzOQ7+sHeIcWQEqYk0oUEJDudiCPU+9IzUsJUyylRNQCWUACpQyqAfmqNU3UNS6aK3y3UZ6fRtv/fkTrUAAmpJO4dsxFA1vNTmI3LmNDgTllIUoVTmrdwQz1GvXXpWMXjeJFwA4UAHAJALbA718x1sKRZ4NxVU6amWLIClUfYDfUn1o+kHU05N4KPako9vA0XFHUpRJLswCUglugKgL+vrSGq4eCrN41WsQ1D2JBvFcTyk5qEahjt2AH+It+OlSQWeoPUhzdhegtAaUUo+/MKStzirxn9E87htHyghQLtUCoZgQ9bxnpkoZiBMuQ7O77M/22kabDYrkyZht6GoPpb2ivMyTACtIWNXuOoNwXLU1hY7m8PP6wGT01GmsN/fIJ/hrlJ2oGym1WApvc37wc4NhXTnUKJJZtxVujGsDVq8NWV3TUpUbg1LFr2Nb6HQgzguJ5EpSqlKC9AxvsxHvFHHhc3+BNzy+Kx88knE5ifDKFDPnZgR+H0tR7fVoyPGODqlnMlKigpCq1KaVdtBd+og9isYFTr8qWp2AAPuDaLGC5zerOR0L+3+IMZKK/slOEm/rX5swRhpjScc4AlLGQCRYh3c9Or6auG2GcWGJBuIqmmTlBx5GmGw4w2CIIYbDjDYwRBBj4dx/hrKCMyZjDsrRVPUf4gQIlw62UD1rR6dte2sMiiNLiZiUFwK3oTT+r0FPX1hisUmxYdXHs3cW96UgMmacwd8r8qrs7EpOhIQCSdH9oJs/KTl1BAqGqnezFyx6l6xOl3OhqsoOqxoTYVatd7jep9fWK0zFE2ILgWp1H31HSAxmq8r6FgDQgdL26fs6RiWXXR/Qgtcfd4ygkK5B+RKYeYjtf51fp2isuUirrqd1i/a+pMUp3EHDOHHofYO37xVGKWR5iHLeb36uYGwKlwajhMxKSCLVZgTcgUfVrnqBcmJJE1i4vqHp5VFJcmxVmZukZ2VjSGNSQwFCWy8zBOUBrVPdmpE8nGtQ0IJUGU9w7qLElrAt6xpR8AqXiV/iLE5cWkuWmJAP9zsfk0X8Ek5cz01HViP3gNx6WJozZnbykK6tc1uNtoG4bi0xAu4Fswqfb9IZqXPcRqMlXY32FxI1LHWlAlrU2Sx6v3jklJBqOlb8za0H3s0Zng+IxGKWyUBKPxTCeVPQU5z0FtWjQTJYlJypoCGUs+ZTBu7A7U9YioU+p+/9Hclt6Vfv8BLDKQTkJGW2U1162OrxlcZPIn5CAVS3AIJSVF0nOGLGgdjRgO0TYRakTElTqBIcffvAfj2Oz4pa0sQ5azKZOta2+cNFdQ9poMyFkLVNCUCYtKZalAvMYJIUrMpIJoU0cUCQ9gKEnHFU0zMxzE/7hYZhVnZW2Xax3qKSMoNASal0g5qFncnfWLUpbJZ7j/DxbUluW0jFqtyJ8XMVlJNacwUHdx6Zr/L3qYrGEhIchKRSrgjM6QXGnrfqYixk2jUv3oOt9HihNmffaNFPLYkmlUIj5s5qi5106/faN38KcJEuTmWWmTWUbOlLHKGOtH9W0jI/DHDfHngEOhPMvZhZPr9AY9BxK2Lk9g1LC5FOnqISfhfv+h7vtfvyYk7CkAsCAbGw6EfVu8Zo405lDTMSP+DfU/IxpUTCJU4hnCFEDqEki4rXrGDlYCY2YrqbpLn51rCaatWGbSbVh+VxC4FtP+IH23WLuD4hatXTTcPb0cn/ABGQK1JLKFfu0XsLigSxURStIMYpSbaNOLlFRT4/VGm4pNSZdKtY92YdKgfOGnHDK5aqCRqxYjSoplPpADG4skmUk5hQuLPU3+7w1Si6Wo2X/r9+0aMWlgpOrz78/qGZgbyvmIDl7EhyX1pm9hGn4JiUpBcpdZZgHoKDvcDahjGSsWWy1ckJO5cEK7MKQQGNAZduVr/h/Uj/ALGA4JJe/IkpOUm/fz9TVYqeiUgN+K2r/r6wD4nwfxQF5gFtfQ1oCzlhajnoRYdw/ihUozZlWNBYJpRvp/mD/DpRm/6ivLcJd3/MaxVKMY3PlkXKU57YcL08zD4iSUKKFBiCxBp8jWIjGx43wwTgVSmzJ2B/4uL6tf0dox60kEgggihBoQRoRA/oE4beHaGGEhTDYIosOENhRBHJUzCARoXp3FT3aEXJSo/y10oPKw9IaIV4NjRm1wVk4dYYBTil+hH5A+8MmyZiSXBoW1BOvrGt4XwVgJk6lilB+qn06QP49xVOYoSymuraJuVcMrHq5RmxMG3v+3rE8vGBwCzix0+kVxOMyYAEp1dqMC9X0Z/kO8Xl8OSWYkW66w6M9t8kc+a9WA7dTXWv2axXlTNKs5LAn6VaLc3BqtRXXemxtf8AeERhFM1B6l6dowG0iHErIcnW9Km9yxr7Q3g3CTip4QHCRVatk99CbfPSLuH4IuaqqhlDZlbOfR9Y0cjLhkGWhLMS5N1dSRr8oSUqWDJWWcXMTISmWlISE5WSLONuuveusCMRjFqomz0qMwcWu5h2OxuZizu599amBeKWtCXSCo9Kt+ZhEm31Aj0rpGY/GBKCgHmUwJ2G/rb3gSlQJe5+lD+0QTZtzU7k3P20RGe2sdEYJAk32CAmAjQbe/8AmGKn9e0UpS1LohJV2HfW28WpHBpqqrOQajzKbsKDXWm0M0ryTitsasp4jGaXNgO8X8HwWasZlKYdB+cA5k0gvLBCQR/coDQq60cClbR6LwhaJkhLGhFd22/KBqXBItpx3uyX4e4f/DyTmWMyzmO7NypD6U63MFPGoQ//ABcep+XWmlIbhXYjKSnQMCmnS9tniH+HBV5CLANQ1PRnu1v1iLjuV+/MLe2VPw9oWdjmlLS1VcoPR6/L6xnJnEZQcFaXFw/VveF4qpU+YsZleGnMlnNWPManmdnFbN1gbJ4fLPKkg0oKFywsCe+t3i0NJVklJW7Z03iwJfLswbR+vX7pEP8AGA0pX8JFLwRRgeWgDi9LsW69x3gZxbhWZmah0NKgHSKuMEsjqT4QZw6EkOk/ZY/mIkCSLNvbYQFXOUkAAqTlZyCWNBQB6+X53immZNm5lOstQ5lEkFn3tCLTUnhiycg1OKwxIJ0zCt/MaVrbpD5U/Oz2F+pFg2wqfWA44jNBIK25XBbcFg7GtNfWCXB54Wypkwk05sgGWv4snqKDa9oz0n3DFsMYeSSRXqw09vxddPrpeHYzIkJVqwYB3p+/zgFw6alQ5TS3S+0X561AZZepNdT16VrHPK5MdKMIujRLnSkBs2UD8NmNKfSMv8RYEKefLSoAeZJ2oAp/UUibAzcpAWCtaqgNtsNupg2nDqWk5wMqgUtoX6/o28U2qKuTyc2+U3UVg88MNi1xTC+FNXLDqymjAkkM4oz2O0C5nE0JLGTPPVsvyIJjRg5cG2suCFENEOgDDhGt4BwMS2nTxzCqZd2/qV12GmtbP+EuFpTLGJNVqKsn9IDgnuWPpEHxHxQpD569mv8Af3okn2HhGyl8V8aUSpCBrU6/vGOmLc5U1Jv3iSbPXNUQHrr+8XMLhQitzvCxh4lJTrA/B4YIHU3MWIbHKUBcgd4qQux8W8LgFrGYDl3P5bw/geHlzJnOrkSHLa9OkVPi34qy/wClISXHLyilbAN6QVGT4GjFPkMgLQkCWhh/UarI1b94DYycoqYgpNRzOBXY22vB/guME6RLxAYBaQ7FyFDzAdi4eIfiHA+JIVlooMo7li9Pv9YTiWcFkrVIAy5TXL/KJYqcPRNXUEqT0ylhVz5g7U7jvE0/DTVgmWhZYgBKSHU7amnWj0u0W/hZzu2dOkIV5kpPcCIPDkIq0segf9YHDDTSXmJIzWSdaE0AvY+0SnArAzGWoILMQnRwx/pdwKirw60fmFInncYQByJUvsGHuYq4mVNmsZiggXCWURUAjMWAPKX9IlRMUHYrFFJe1CKgjbeHq4crwhMCCZTs9SkF00LFw9LQ8IJZDtKmI4atSQAARfOE5Q2jOXOuntE3w0FypqBmotTEEUfL/isaKXilTSf9JAICgHmK1G5TYMQSa0tQxnsXPmS5iFrSkCWpJqsF2UCWapoABQODYamTUo2GOGemYPBJDML3FXO9Az76xdxBQiUpaQAySQzaA1cXHrV4Fpx2bKoVSQD3fbc3/a8WZi88tYa6VXZy6T9d6u1zccFteXbBZxTkrw++fueOcAxyUEPmbKkOVEsafh21vBPieDmy55mYY5paiFuGUA9WFWZ9KEO1KRmsLhiwZqt7bxpk4cugDxCp8qSKJvoSlvR46ppt9JONVQv8XOKCU5ULsymzaEsa6gbdqRJIxxMoFUlRUxzl0kZtaO7P7axPjcF4UrPOnJKwCBKQqqzSilAOUgbkCKGAnhUlKiCCyXrkBsx1o7j1iWtDoW4ZYYgXMKgkywhJehL0e4B2e3UbRBjuHJYrQohRDcpuNqG52NKQRmcK8RSRLUpBOUAliKsHL22MS43h81I8MKzuAHTdqOz0Lb0tEYzqpRwZrswYZZUkMFEZT5gA7DqH/wAxTny1hQKC3e3fpBnAzDzSpquZLFBZnHpR4WdPl5hnKBuAa96AEVaMptSpILWAVhcSpJC0hlOXy0dr0qFGjVtG3+H+K+KnKvKmZV2IJZ6KbTsaj5xiMbjJAWkoOdLqzgUYvodRf2i7J4lJRME0Dw8obzVPcDcU9ou7jmhKUsM3kiQlKswBJuxcknruKEtB2ViAWJv2p9tGclYpKgC9GDHoe33SDPB8aLZiH3Br7xO9s7YzjcKRJ8RS0AJWqQhSnYZhmf8AlanKbgVubagHNXJUyiooLVSVKLVNilQBDNGo+JJiU4Va1KSQClzZnWkPvToRYxmQjLRK3FSC2YlzqUFni1w25wl4MVbvqZEQR4LwteImZEuwDqIDsOg1J0/aBwgz8N4iYFqly1ZTMHmF0lIUQREyUcs0nE+ICTL8KWGyJpsAlswfVQBBPZXR/PsRNE5fmJ3Io8F+PzVh0lT1CiQG5gkpzdykgHcAO94G4HDpSisxCbXNaswa+r+8OtO+C0pUqJJaAAwDCLUuSAnOs5U6aPVrmgr9DtFfDzUZsqlJCnbKVNUEuLVtppDMdiwp0hTg1VMPlYOyQE1DA6HXrRo6b7kkrHrxaK+GAoh7uzkHK5OgoTR+m4TGY6dlblNQaZsrAEEGwYvWj1AcakZGKQgAJUpQToBy+gNPeOwc7DzDmUQFjmaY4ompHKktr0i0VXA21IF4Azpis00JW3lS7IQgnmUAir0YeusaafgxKCjKSnNu5dTqA1UGsXpttRmLUEqQEp5k5VZjyAO9GFTQAOqlLUaIZnEJwu7Pd2BSGzDUkEDoH7NA3q6NQ/DcQnYeYouZiCoMAwHiKsEsaUZg9XFrQaVxYJl+NmSoJZxcK5koUmmtQfSMhhlLXOQZhSAFFTlLgkpsrRQoBQC+8E+IKShM1GZJXlDSiSSWdikM4qxqNK7RnpxlkKk1gevG4dKj4SVoSrLldQypTqAGIJFnOjbvEyeI5PLzuANywOoGwI1ao2MCsPis3KtBQAmYQ5o6loCSpKQSSBmcUoDURLiOFKy+IkZAwBSSoEkHzJRpmewt0q9UTYuP4wtJIyqZVcgDkZkAqJH8pKCSwo0T4bjxLMpy1mIdqNcVHLToe8OwBmJQQpSlpKQoMACAEsoMDehLAvfeKyzhgkFOZQIqVFwDSwYA+oGnWJziNEuzeIeJmeWkE5XUzEMC73Jqx9+jRTJpAKEijAMAQ7WpreKmF4ly8gcVvb2FYVE6coKBLOKdDt1HRw30g1J9yqjgHGZP1UAEuzhzV9jYW9TAycHqsOo/i7U1NLQVmqmutgCAW27F/URSmpYBBdxudyX1+UG5LkSjYfB2Kz4UJCuaW6VB2JSKpLfytSuqYMcU4qcLIE8pChOzoQARRQFiHerk2/C1zXzOUMp5VEH+kl29K7RJ45ITmL5LZySEhw4ANgWqzQFBXuHc21QT4NhkJluQlJINSoAihoCRdiG7aw9eIMqbmOaatiTkNdgQoFtg/wDVFPDkKqShKQdwHYNq9+kXeG4lISrIXVmqQHGV3DKIcsDGhaeQFKdg1gF5YRQnKVFRHTM7m3W9orS8MCrMop6gMkl9nAEFMfi3oVZiwd9LdavA9aEf1fQD76mGlbM0GcNiUoSwDB9+nRx6PEOMx6WKXZqg84YmrUNfT94DrmA2L9oklHlOr6PQ/OIrQjdm3FyXikK/3EkGpclw4qGr6WiFcuWVEZAxsXKTqTcdYppCA/KCO5/WFSoWAyjUOfoQawXp1wCyzOw8vKwDDZwa+31ithJckMVyiXYGmYsRpXtXSOViEpJy17n7/WIJuLBLlAfooj7+cZKUTYZ6FwGRmw6SkOBQBJsAd9rUi5gJATM5kKqWB/zCf+nyQrChZS2ZazTWrE1BuQY0aUIKiUkP/MAHBrcD6dYKnNLgTU0oN5f2GcXQlWEnAJKXQUkEMllUeh0uGI9qR5xgMROloy+DMUATVKmH+Y9A+M8StGBXUZiUpYWKSoE3Baj1pVrR5zh8YQkMEp6F39aiGdai6g6UFBEgMW8BjhIJmlywIAFSSeg7RDNkAfjCizkJYtTd2ieamamXLyhBAfKSrnJ15czP6fWFUbdCpPkG4/iy1pQUyDzA5lKLPqGANKXptFBDeKlcwUTUIAzE0o4Dkh2fpRnrGjk8JmTAlJADKJU6swavKwYE1qSOwvB7D4VEtDpQDQgcoBpelK9qfMxfC4GqzKDBT56n8K75pqkhBKaMAg5quLneK6uALlqdrm4Jb5JP3qI1kniCuZWVJo/KX9zaBPEcWFOFqLl6pUOVtK/O+3drdAwgHisMpKgS6Q9Uip9T7W2vF1K0CUQkAk/zAPR6XBIvQVF9Ig4hM5yhCFMlgM1Tape2+msQI4colyWJZ1Fm6XG0Teooh5RZlKCmTNWMqlBio8qXAqxciv2NWTZQBUkzjkJJEvm3plAoBQMO1IrzpYAMpRUQojKsFy+1akagW/OSXKy+d0sGS9SATysomjMBf6xnJ1YRF4wSlAJzZh/yBLMQBbuSL03i+rEhaQOcBI5CSCpIACWJ1caHWusDkzQpRQ+XQlmdQDkkmptprvE+HUcpGY7FvVzV9YdSwDuHMZxILlpSZcsBg7CtS9Etyu5NjFNE6YAUqJOZ2UbtpW7RXwWLEuqg4Fb1NNzYdKx2K49LrkTv2H2YKbDS7nYiYuWVrSAnMgJApQhSiC7XBUfcvFRSyoZNKA1JL/22BcfPrA/FcQWuuamwDUbtFeXOKSW5gLAGjvU7Gm5gPJk0ng0P8I1vkKj1c94H4vHM6AoqG23drH1inOxUyZ55gSG6e1GA7/WI5eANxLUoM7gFi3YV9b9YXzC2SqmS7rBJ7E/R46dLSQ8sXpV0sGqzjtEmDw02aHSjIl6KUGDdE3P3WCOC4EhJKlqMw25gyR2TAckhXJAWXOQnlUqrMAm3p1ixLISH/h5imuVJVQRocPgpaPIhKTuAH94nib1EDcY+fiQuqZC3r5QpvUAiK8gqYvLm3blS3vrG4hHg/wAnyBuMYqaNZSgBSqT821h/iymIzkHYf4Ea8xXn4KWvzISfSvvGWobcZdlpAUCD+kToD8xPXb9vlBRfAZLMM6eyz+dIqqkSJZI8SYqjZQczFxV9/XWG3phUkUlJLNUb/Yv3hvhKL7tTr+hi2PCP4po6kJP/AFrEyOGBQ5JxI7VHzDe0FyXcNoBsUguFdyD+cOSpJLCpJs7kk6d7Qc/9jFzMUb9qwZ+FvhNKZwnqJUBVCSAK/wA3UDQesByizReTb/D8tOHw0uUfwpAOzmpvepNImx06WQx/FTM29nI1ipipShryl3Brbbr2rFD+KKQomqAK7hrO99Imo31RfHPYE9TO2a8u4N+OMUCZUkKUcuZS660CSQehVXqYyowq/wCWmjtaLfEZJmzFzCtQzmoBpQMB6CKR4SP5zDWmssO6KwjR8MwCky885ZmcwIAI5nIFgXAs1XtuIsSZJASkqZS1uR5QlDVABJ1bX96E3jWQKSsCYoABDKFKgMxH9pAelYoz1TZ03NM5JdCBcsFOHYijOb1ejUitRXCyImzTYjimHkOy+YOwTV1Vc1LOOtqwEm8RxOIIJmKlyTm5k+aYGBZNiR/UwFdbwPxGCw8tTqKVM/LcUoACepNfs1P4sZgElYYpCAo7syQR21gO+412SKmhHKFMHUCULNiSCxb+poWQphQMSSSp671L81b/AKRXcqKkKd3cHZ6kA+z9jvFyWpLVCkqa45knq5YpHvE2pLhhSH/xCg5o+pv3Gub5RJ/GFYrLCXZqqd+50JNQ+kDcROa9OtX77RVlYtjoSz5iKh61f76Qq0xrLOI8QLSUgJSC5DluVjUONrPFjErmKT4kwjKTRIFNLuSdLk6QOnY8LBSSVE0cBm601/eJsZxVJSlChlQku5Lklv8AFourqgYGGYM3QXLs/SFmcTulLJA0upWkVJUwTVhKUzCNMqQAKV6DSD2G4KgAEkvqxv8A+TP7NAbUeQWAl4tZozCt7t/aA/8AiJcJw9U3mAKh1GVL+tTGow8hKEhKQwH25Op6xJCPV8AWDMLwlhzqHZIDe5H6RcGBls2QHvX6xPHRNybBbETLSLAD0h7w2OhQCvHQkdGMOjoSOjGOhI6OjAOhI6EjGKmOJIyig1/SKknhr3LD5mDsvDpIc6xMvhqrghusVvGB06jgBnhidzDZXD5gUPDBWdhf/EaWRwkXWumw/X9otzJiJYAQmmvX8zAjd0ZyaVvgj4dwZmVNqf5bgfr93i2nG5VMWpXuO4iCbjywt9/YgXi8QNFbhttaHvCxaaafc0+mnHt/YYxGLNSpsoFRse22sAeI4zxFUoGA794hnz1KufSIYAspWIYbDjCQBAZhLL/tT/2TBaf/ALau6f8AqI6OjshyFmbxnmHf/wDUXZf+9L/uR/8AYuOjoz5HRcxv+7M7/kIZhPKv+5UdHRJfEyi5AI8p9PqmFneVXp9I6Oii5FJMN5T97QO4xdPb8hHR0FAlwbzD+RPYfSHx0dHIxRY6OjoBjo6EjoxhYSOjoxhY6Ojoxjo6OjoxjoSOjoxjoSOjowC3hbD1/KLwse35x0dDrmIX8MiaZ5fb6CIMbc9vzMJHQ0fjXmxZ/A/JA+T/ALY7fmIqR0dEVy/MpP4Y+Qhhpjo6CTEhI6Oj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data:image/jpeg;base64,/9j/4AAQSkZJRgABAQAAAQABAAD/2wCEAAkGBxMTERUSEhIWFhUWGBcZFxUXGB0YGBcYGBUXHhsaHRgYHSggGB0mHhsWITEjJSktLi4uGh8zODMsNygtLisBCgoKDg0OGxAQGzUiICUvMDAtLy8vKy8tLS8tLi0tLTAvMDIvLS0vLS0tLS0vLS0tLS0tLTUtLS8tLS0tLS0tL//AABEIALEBHAMBIgACEQEDEQH/xAAbAAABBQEBAAAAAAAAAAAAAAAFAQIDBAYAB//EAD0QAAECBAQEBAQEBQQBBQAAAAECEQADITEEEkFRBSJhcRMygZEGobHwQsHR4RRSYnLxIzOSsoIHFaKz0v/EABgBAAMBAQAAAAAAAAAAAAAAAAECAwAE/8QALBEAAgIBAwIEBgMBAQAAAAAAAAECESEDEjEiQVFxkfAyYYGxwdEToeFSBP/aAAwDAQACEQMRAD8AykdHQscoxwhRHCFEAwohwhoizgcMZsxEtN1EB9usYxc4TwlU51FQRLFCtVnpQDU/KC8z4XQtBOHmlStErZlUcgKGuwI/WLeLZKcktvDl0HXqdPXWpgbhsTNlFa0+ViRRstwD2drdDrEXN3jhcjXFY8TPwsFfiDC5VianyThnDWBLFQ+YPZQgVFE7A1ToWFhIWCA6OhY4CAASFiWXh1qYJQokkAAJJcl2AYVJY+xh/wDAzaf6S625TsTtsCfQwTFeOiZeFWLy1jukjVtt4jUgi4I701b6vAMNjoWOjAEjoWOgGEhIdCRjCQkLHRjDYSHQkYw2OhYSCYSEhYSMYaYSHQ0wTDYSHGEjBEhYbCwQjoWGw6AYUQb+F0hMxU42lJcE/wA6qD5Zz6QEEHOHAgypArnHiLS1nUyK3YpT8zDKknJ9hkrZfnkiQCX5zmU7P5lU9oI4XDhWH676AOxbsySe0Q/EoyoSkaN7fZixhFvJagd2PVr06P7RzVuuFcv7Ik3tlvvhArCSDNwM1BZpTTJQ1CUBlj2Cj7RnY1/wxNT45QoH/U8RNqNmY/VvSMgUtTantHRJUyrykxYmweGVNmJlobMo6lgKOSToAAT6RJw3DJWtlryJLgLamajA9HIJ6QWTikS5aUooAhQXMZit1ORuGSUlJf0tCtpK2GEHLPYh4fwlDZ50wABaRlBfMl1BRcVTUJHr2iSbjMOgjwUFzNKkqPmAY5BX8IcA6husBpZU7k15m2cs/vlB7vs8P8MU+p9T61JgPUrBN60UunkO8L4pMUsDQMRQ0ICw76eanShi9JmrCeVQ6ndpeVj2qIocIljKVMcxOmgc/m/t0iXHOEKy0uCHbmIsNqU9PbjnrNywdmmmoWypi+JrUrMlTMrpud+re/WCB4k8nKsJUkAUIBYAMwpShUPUwAGFWqx7++tIkXh1ZUgKF3vVtHaLPUapJnFHVk05MmK5KgVKlMSR5C1CaskUo9O2sSo4CFJCkzWctzJsxAuD/efQb0gw2AmrIAD+r0o56QdmjKwUCGIAozljA1Nangr/AOeLmrnx6GencGnJD5Mw/pq1HqLv+sUFoILEEHYhj840uM4kQooQWZnINXpv2iPBzUqfxWWALKu9GD39t4aOpauQs9m/ZEzkJBzEcMkqU0takFqBdQaDUVTXd76NAzGYFcs8yaaKHlN2Y9WJ3aKJ2IVoSFhIIBDCGFhIxhI6FhIxhphIdCGCEaYaYdCGMYaYSFhIxhsKISFEEYdCiEELGMEODYLxZjM6UjMrsLP3LejxoPhtKpilTZnnTmCiAySdMr/hAoPWAeVaES5KAUzJrKzVDhaVAJI1ASc3c9I2CgnDyUSUFllACUhndiSW7vD6slp6dPljpOsAvi8wzJwT+FLA7v2i3JJzZRUCjdn9LlvaK/D+HLJExSSpf/llzakuAHglMwCgM+ZIatP19I5tFV1P9cktSLlj3gCYjG/w86QaOtYABNx4lWGpZoB4iURMWjUKUDpYl7xJ8S8Ry4qV4YWucmUopQPKH/ETvuz0To8XuMpGZ1JCTMSFmt1EB3ewzBXt7dGpJfxxmXjpt4Bq8ScoShSkpuRqV7sLNbfzdonl4hSg5A/qOumnqbCBeKVzM7jpU+/v794uYWSC2bMXNtG1rv3jmnnI+nByu+C2pHK4NiOr1+frBHgvCjMVnUBkIJa/2e9YHZABq5d3G/X8qxr/AIclK8EqDPcJNDT0+m8SlbxwT09KEVuWc8+BYGFSE5UnKQ1Re/5wB4/iFKWEoHlcnR3G/aNbIwqEkzMvMQxLu8ZTjUmaub/pBJSSAoOQRc0FSqg03hYwW5JFd03FtLIMVLUEuEudnOrU+uukRzJaiBlZw1O27dvnBUYQhDpWCp6AggtViAxIFDfWH8Gw6psxJYhQOY0az3Btb6ertOPV6Edr6YSjjv5BLgfD5iJSLPUqzULkA0rXWLyPFTmUoOmhAuaDY9oJTJJKVJzFzYijU0MQ5VCUXIzpHmNqPeJ7cNlN7cuDCYibLUSVC6jQAg0Nbd4bLQhgU0HU0N/X/PaJ1YdSlZgAUmikuAWc1KSbMHipKwrqSlFAVFIN96dGpDO6F2L+Rpqm7rz8/uXMHh5qi+xqpwRb62+cH5clCZfhqIUFEZgoOCSzMDtFrhOB8GWoEOczWpSltqP7RFipsvLnKcqkqZndLkdKCFlKT4eA6OnCGErfuwDxP4YoVyD3lqP/AFUb+vvGZWkgsQxGhjTKxallSFknmcNbtT7pEmJ4ciegrUQlZ8qwGCtBmFz36ekW054qTyT1Em7isePYyUdEuIkKQooWGULi/wAxEUXIiQkOhpjBEhIUwkYwkNMOMNMYw0wkOMNghGwsJCiCMOEEOHcMMxKpijklp8yzqdhube/pDuBcKM9ZJpLRWYrp/KP6j+8W8VjkzVqmTEFGHlEolyQk5iUy1VGhW5TU0AC/V0klukPGNnS+KZJvi5UBIdKZs1hlCE1CUv5rDXSkXeGz5nhDEYpbqnOUo5gUoUHSgIBZyltNdWjk4ggomYfDFQAQmUqctKEoQpgnLLBJFa5mST0DRPhMKoq8WctMwoURLQkciAQlRYHZRIGztSA3J9Q+5cFvDJWB4fhGUgueUJ3qOSodyX7wQOGWZZL5lAWs4rfcgN6iI8x82U1rc72iSXjmIGUprRt/yiLhqamMV6+pN68Ir2jO/EckycH46MnjpWySUjMUqIzSxWvKHu7JimZ6JmEQpEoyghS0FB7hQI75iQ+8bHFkKlqQpOYEizejD8m1IrAvByUolIkzVJXlRz5kgApMyxSKWAHqDHRKLeioy+RWElK2jHpQgl01rlJANSX5Ro9Ce0HcLw5eWqasWD6gsxF2YH/4sKiCmFw8nDpygIcCXlSzuoJSkkO5eoDnYbRPO+I5SKIQFh0uQ75SKGo5tTsIi9OK5ZSO55asD4rDHnzJYgVzNc1BbMaG4uzxq+AKBlAk1YAi2UgV7+8ZjjGOM2WkFGWYCFnLoQsU3IZSqXoTuYtcDxQCxKUoBK+peiqFj5auNrRz6iUaaeCba3OCWefwaPB4QoCxnJckg7O9OlRGf4hKVKUcqqmrq5gGpmLUBbN1IvYRpisOQPM2gJ2apG5+sY34hmKM05mCgmtUgGitCXPv6Qu5uV2DTqCdLhMsfxKEomLLpStipSSTR1EFKU/hDGraGCHCFAzQtIFQrNloQoKZRILOC1PnGRKz+EgEul6EEe/S9W0jS/CU85lIKS4Jc5VC1BVyQ92LXiuu6jTBo68dWLaD8/MopKFg5fNYvY2GrERQ4/iskpqjN7CvQwTlyMhWoOyi7ElhSrVb3aMvx3E51hIYEVIfU00UH0Pr2iE5dgaUadvz9AThsYzpUDVmLWCSCKVPqfpBr4f55xdLhIAIpelQRSjDtXaM/KU6itLUtYvSoZTVuW06xpfhOVlBN3YCpVuzH2Y26w2tSVD6GrKenbfiHP4oKaZnISjMCNDcVfs/vGN43iM8wlAqfKm7tc9oLfEeLKWQmhJOYNVmIJ7Vf06PGfUogEB3DZSaOpxmoNIWK3O3whblGkuZe39iROIJcMQAcp0qwcfN/tomkIUFcpADAEg6v8zeBq8rf0sAFJDFi4OYa1pQW3rEvCsZkKWqUhyRr62TBcf+eS2ooulJYfnz/pqcRwqVNQEL87OJn4hX5h6MTGJx+BXJXkmAA6EFwQ7OP3YxrU8XGUZXF3UogqsXoaD7pEKly1o8OZzBTkG+U9Dva27axTSk3jkhrRUV4GOhIJ8X4PMkKqCUUZXQ2drHSBhixBprkaYSHGGmCASGmHGGxjCGGw4w2MEbFzhWBM6aEOwupX8qRc99B1IimI1XwxJSJKl1ClkozOwAABb1v6QxWKt0O47j0SpJRKZEtJCWBqonTdRetb1gekTpYTNzJGQgBDOsBYGZi4ulr0q7hoI+BLJyVUB8yDQ/P6Qk9KQqgLAuep1ckn7fSIT1G+qT/R0KLbpGax81RWMzhQcomZ8qqF05lGqhaiQT9YtcBlKXzHM4oVk1USb1oAS9GuPSCqEyyP8AZSWDg5Q5OV/1/SH+POKhlASAG/CXA6MHo23oKhJ6zlHasDx00uWXFTlJFCT2LmHJ4gaJZTXsH7qBDEWqOkU044Ci5QWb8jA/8SHHofSLUqfLWg5AoBnYpyjUG/K7Uel/aEd13XoNLSwkn6hNE3lUBrYdQQAP6eZh66RmPiiQpS+SYoEAJJehDuFP3cud+8HOH4jOltQLu3N5muRufQbxTnyQuas05XArTlIPyBAbc6tFluvHYD2pZwBcCFFRznMphzFiXytchkl9PslZiQdbgOFJbmcVFGVY9ebTWlh0hM0pJcpKgXG4rr1ZtaRalSJQdnzF3ykAPU2ZtW6+sO3eW6IwjVrnz9+/kVcOgBRqxfcljQGg0tSlT7XJeIKFAhKgRsCXAOXY6vrr0hx4ah2zrBJJJIB0pqKP03iSdw0KJImAmnmBIdJ2L181iPrE5O8PsBQW7euHy/0akygspnOxymhq7sW5QQTYUexjN/Erpnm4cAEC96EhvYqJuIK4XEES050pFMpc5vmHe2+poICfFSCZ6CTy/wA4WVWIV5CRmuo7VNqQsbbW76Bgkm0vqUFlNS9XLlSSbZiXLgXA6VPeCnw5P/1VJLDMLVYqBykAJbMKO1e9ozknEyypOachJCpiSCatzMQFVB2AYjeCvCJ6ULUfESpKswzAFlKYvzOQt2SaxbWj05E0IKKdLPp3NhhMQtIUFkApPKfLSpsogCn3pGKxWLzKIDKcgVe5JZklRGzOQ7+sHeIcWQEqYk0oUEJDudiCPU+9IzUsJUyylRNQCWUACpQyqAfmqNU3UNS6aK3y3UZ6fRtv/fkTrUAAmpJO4dsxFA1vNTmI3LmNDgTllIUoVTmrdwQz1GvXXpWMXjeJFwA4UAHAJALbA718x1sKRZ4NxVU6amWLIClUfYDfUn1o+kHU05N4KPako9vA0XFHUpRJLswCUglugKgL+vrSGq4eCrN41WsQ1D2JBvFcTyk5qEahjt2AH+It+OlSQWeoPUhzdhegtAaUUo+/MKStzirxn9E87htHyghQLtUCoZgQ9bxnpkoZiBMuQ7O77M/22kabDYrkyZht6GoPpb2ivMyTACtIWNXuOoNwXLU1hY7m8PP6wGT01GmsN/fIJ/hrlJ2oGym1WApvc37wc4NhXTnUKJJZtxVujGsDVq8NWV3TUpUbg1LFr2Nb6HQgzguJ5EpSqlKC9AxvsxHvFHHhc3+BNzy+Kx88knE5ifDKFDPnZgR+H0tR7fVoyPGODqlnMlKigpCq1KaVdtBd+og9isYFTr8qWp2AAPuDaLGC5zerOR0L+3+IMZKK/slOEm/rX5swRhpjScc4AlLGQCRYh3c9Or6auG2GcWGJBuIqmmTlBx5GmGw4w2CIIYbDjDYwRBBj4dx/hrKCMyZjDsrRVPUf4gQIlw62UD1rR6dte2sMiiNLiZiUFwK3oTT+r0FPX1hisUmxYdXHs3cW96UgMmacwd8r8qrs7EpOhIQCSdH9oJs/KTl1BAqGqnezFyx6l6xOl3OhqsoOqxoTYVatd7jep9fWK0zFE2ILgWp1H31HSAxmq8r6FgDQgdL26fs6RiWXXR/Qgtcfd4ygkK5B+RKYeYjtf51fp2isuUirrqd1i/a+pMUp3EHDOHHofYO37xVGKWR5iHLeb36uYGwKlwajhMxKSCLVZgTcgUfVrnqBcmJJE1i4vqHp5VFJcmxVmZukZ2VjSGNSQwFCWy8zBOUBrVPdmpE8nGtQ0IJUGU9w7qLElrAt6xpR8AqXiV/iLE5cWkuWmJAP9zsfk0X8Ek5cz01HViP3gNx6WJozZnbykK6tc1uNtoG4bi0xAu4Fswqfb9IZqXPcRqMlXY32FxI1LHWlAlrU2Sx6v3jklJBqOlb8za0H3s0Zng+IxGKWyUBKPxTCeVPQU5z0FtWjQTJYlJypoCGUs+ZTBu7A7U9YioU+p+/9Hclt6Vfv8BLDKQTkJGW2U1162OrxlcZPIn5CAVS3AIJSVF0nOGLGgdjRgO0TYRakTElTqBIcffvAfj2Oz4pa0sQ5azKZOta2+cNFdQ9poMyFkLVNCUCYtKZalAvMYJIUrMpIJoU0cUCQ9gKEnHFU0zMxzE/7hYZhVnZW2Xax3qKSMoNASal0g5qFncnfWLUpbJZ7j/DxbUluW0jFqtyJ8XMVlJNacwUHdx6Zr/L3qYrGEhIchKRSrgjM6QXGnrfqYixk2jUv3oOt9HihNmffaNFPLYkmlUIj5s5qi5106/faN38KcJEuTmWWmTWUbOlLHKGOtH9W0jI/DHDfHngEOhPMvZhZPr9AY9BxK2Lk9g1LC5FOnqISfhfv+h7vtfvyYk7CkAsCAbGw6EfVu8Zo405lDTMSP+DfU/IxpUTCJU4hnCFEDqEki4rXrGDlYCY2YrqbpLn51rCaatWGbSbVh+VxC4FtP+IH23WLuD4hatXTTcPb0cn/ABGQK1JLKFfu0XsLigSxURStIMYpSbaNOLlFRT4/VGm4pNSZdKtY92YdKgfOGnHDK5aqCRqxYjSoplPpADG4skmUk5hQuLPU3+7w1Si6Wo2X/r9+0aMWlgpOrz78/qGZgbyvmIDl7EhyX1pm9hGn4JiUpBcpdZZgHoKDvcDahjGSsWWy1ckJO5cEK7MKQQGNAZduVr/h/Uj/ALGA4JJe/IkpOUm/fz9TVYqeiUgN+K2r/r6wD4nwfxQF5gFtfQ1oCzlhajnoRYdw/ihUozZlWNBYJpRvp/mD/DpRm/6ivLcJd3/MaxVKMY3PlkXKU57YcL08zD4iSUKKFBiCxBp8jWIjGx43wwTgVSmzJ2B/4uL6tf0dox60kEgggihBoQRoRA/oE4beHaGGEhTDYIosOENhRBHJUzCARoXp3FT3aEXJSo/y10oPKw9IaIV4NjRm1wVk4dYYBTil+hH5A+8MmyZiSXBoW1BOvrGt4XwVgJk6lilB+qn06QP49xVOYoSymuraJuVcMrHq5RmxMG3v+3rE8vGBwCzix0+kVxOMyYAEp1dqMC9X0Z/kO8Xl8OSWYkW66w6M9t8kc+a9WA7dTXWv2axXlTNKs5LAn6VaLc3BqtRXXemxtf8AeERhFM1B6l6dowG0iHErIcnW9Km9yxr7Q3g3CTip4QHCRVatk99CbfPSLuH4IuaqqhlDZlbOfR9Y0cjLhkGWhLMS5N1dSRr8oSUqWDJWWcXMTISmWlISE5WSLONuuveusCMRjFqomz0qMwcWu5h2OxuZizu599amBeKWtCXSCo9Kt+ZhEm31Aj0rpGY/GBKCgHmUwJ2G/rb3gSlQJe5+lD+0QTZtzU7k3P20RGe2sdEYJAk32CAmAjQbe/8AmGKn9e0UpS1LohJV2HfW28WpHBpqqrOQajzKbsKDXWm0M0ryTitsasp4jGaXNgO8X8HwWasZlKYdB+cA5k0gvLBCQR/coDQq60cClbR6LwhaJkhLGhFd22/KBqXBItpx3uyX4e4f/DyTmWMyzmO7NypD6U63MFPGoQ//ABcep+XWmlIbhXYjKSnQMCmnS9tniH+HBV5CLANQ1PRnu1v1iLjuV+/MLe2VPw9oWdjmlLS1VcoPR6/L6xnJnEZQcFaXFw/VveF4qpU+YsZleGnMlnNWPManmdnFbN1gbJ4fLPKkg0oKFywsCe+t3i0NJVklJW7Z03iwJfLswbR+vX7pEP8AGA0pX8JFLwRRgeWgDi9LsW69x3gZxbhWZmah0NKgHSKuMEsjqT4QZw6EkOk/ZY/mIkCSLNvbYQFXOUkAAqTlZyCWNBQB6+X53immZNm5lOstQ5lEkFn3tCLTUnhiycg1OKwxIJ0zCt/MaVrbpD5U/Oz2F+pFg2wqfWA44jNBIK25XBbcFg7GtNfWCXB54Wypkwk05sgGWv4snqKDa9oz0n3DFsMYeSSRXqw09vxddPrpeHYzIkJVqwYB3p+/zgFw6alQ5TS3S+0X561AZZepNdT16VrHPK5MdKMIujRLnSkBs2UD8NmNKfSMv8RYEKefLSoAeZJ2oAp/UUibAzcpAWCtaqgNtsNupg2nDqWk5wMqgUtoX6/o28U2qKuTyc2+U3UVg88MNi1xTC+FNXLDqymjAkkM4oz2O0C5nE0JLGTPPVsvyIJjRg5cG2suCFENEOgDDhGt4BwMS2nTxzCqZd2/qV12GmtbP+EuFpTLGJNVqKsn9IDgnuWPpEHxHxQpD569mv8Af3okn2HhGyl8V8aUSpCBrU6/vGOmLc5U1Jv3iSbPXNUQHrr+8XMLhQitzvCxh4lJTrA/B4YIHU3MWIbHKUBcgd4qQux8W8LgFrGYDl3P5bw/geHlzJnOrkSHLa9OkVPi34qy/wClISXHLyilbAN6QVGT4GjFPkMgLQkCWhh/UarI1b94DYycoqYgpNRzOBXY22vB/guME6RLxAYBaQ7FyFDzAdi4eIfiHA+JIVlooMo7li9Pv9YTiWcFkrVIAy5TXL/KJYqcPRNXUEqT0ylhVz5g7U7jvE0/DTVgmWhZYgBKSHU7amnWj0u0W/hZzu2dOkIV5kpPcCIPDkIq0segf9YHDDTSXmJIzWSdaE0AvY+0SnArAzGWoILMQnRwx/pdwKirw60fmFInncYQByJUvsGHuYq4mVNmsZiggXCWURUAjMWAPKX9IlRMUHYrFFJe1CKgjbeHq4crwhMCCZTs9SkF00LFw9LQ8IJZDtKmI4atSQAARfOE5Q2jOXOuntE3w0FypqBmotTEEUfL/isaKXilTSf9JAICgHmK1G5TYMQSa0tQxnsXPmS5iFrSkCWpJqsF2UCWapoABQODYamTUo2GOGemYPBJDML3FXO9Az76xdxBQiUpaQAySQzaA1cXHrV4Fpx2bKoVSQD3fbc3/a8WZi88tYa6VXZy6T9d6u1zccFteXbBZxTkrw++fueOcAxyUEPmbKkOVEsafh21vBPieDmy55mYY5paiFuGUA9WFWZ9KEO1KRmsLhiwZqt7bxpk4cugDxCp8qSKJvoSlvR46ppt9JONVQv8XOKCU5ULsymzaEsa6gbdqRJIxxMoFUlRUxzl0kZtaO7P7axPjcF4UrPOnJKwCBKQqqzSilAOUgbkCKGAnhUlKiCCyXrkBsx1o7j1iWtDoW4ZYYgXMKgkywhJehL0e4B2e3UbRBjuHJYrQohRDcpuNqG52NKQRmcK8RSRLUpBOUAliKsHL22MS43h81I8MKzuAHTdqOz0Lb0tEYzqpRwZrswYZZUkMFEZT5gA7DqH/wAxTny1hQKC3e3fpBnAzDzSpquZLFBZnHpR4WdPl5hnKBuAa96AEVaMptSpILWAVhcSpJC0hlOXy0dr0qFGjVtG3+H+K+KnKvKmZV2IJZ6KbTsaj5xiMbjJAWkoOdLqzgUYvodRf2i7J4lJRME0Dw8obzVPcDcU9ou7jmhKUsM3kiQlKswBJuxcknruKEtB2ViAWJv2p9tGclYpKgC9GDHoe33SDPB8aLZiH3Br7xO9s7YzjcKRJ8RS0AJWqQhSnYZhmf8AlanKbgVubagHNXJUyiooLVSVKLVNilQBDNGo+JJiU4Va1KSQClzZnWkPvToRYxmQjLRK3FSC2YlzqUFni1w25wl4MVbvqZEQR4LwteImZEuwDqIDsOg1J0/aBwgz8N4iYFqly1ZTMHmF0lIUQREyUcs0nE+ICTL8KWGyJpsAlswfVQBBPZXR/PsRNE5fmJ3Io8F+PzVh0lT1CiQG5gkpzdykgHcAO94G4HDpSisxCbXNaswa+r+8OtO+C0pUqJJaAAwDCLUuSAnOs5U6aPVrmgr9DtFfDzUZsqlJCnbKVNUEuLVtppDMdiwp0hTg1VMPlYOyQE1DA6HXrRo6b7kkrHrxaK+GAoh7uzkHK5OgoTR+m4TGY6dlblNQaZsrAEEGwYvWj1AcakZGKQgAJUpQToBy+gNPeOwc7DzDmUQFjmaY4ompHKktr0i0VXA21IF4Azpis00JW3lS7IQgnmUAir0YeusaafgxKCjKSnNu5dTqA1UGsXpttRmLUEqQEp5k5VZjyAO9GFTQAOqlLUaIZnEJwu7Pd2BSGzDUkEDoH7NA3q6NQ/DcQnYeYouZiCoMAwHiKsEsaUZg9XFrQaVxYJl+NmSoJZxcK5koUmmtQfSMhhlLXOQZhSAFFTlLgkpsrRQoBQC+8E+IKShM1GZJXlDSiSSWdikM4qxqNK7RnpxlkKk1gevG4dKj4SVoSrLldQypTqAGIJFnOjbvEyeI5PLzuANywOoGwI1ao2MCsPis3KtBQAmYQ5o6loCSpKQSSBmcUoDURLiOFKy+IkZAwBSSoEkHzJRpmewt0q9UTYuP4wtJIyqZVcgDkZkAqJH8pKCSwo0T4bjxLMpy1mIdqNcVHLToe8OwBmJQQpSlpKQoMACAEsoMDehLAvfeKyzhgkFOZQIqVFwDSwYA+oGnWJziNEuzeIeJmeWkE5XUzEMC73Jqx9+jRTJpAKEijAMAQ7WpreKmF4ly8gcVvb2FYVE6coKBLOKdDt1HRw30g1J9yqjgHGZP1UAEuzhzV9jYW9TAycHqsOo/i7U1NLQVmqmutgCAW27F/URSmpYBBdxudyX1+UG5LkSjYfB2Kz4UJCuaW6VB2JSKpLfytSuqYMcU4qcLIE8pChOzoQARRQFiHerk2/C1zXzOUMp5VEH+kl29K7RJ45ITmL5LZySEhw4ANgWqzQFBXuHc21QT4NhkJluQlJINSoAihoCRdiG7aw9eIMqbmOaatiTkNdgQoFtg/wDVFPDkKqShKQdwHYNq9+kXeG4lISrIXVmqQHGV3DKIcsDGhaeQFKdg1gF5YRQnKVFRHTM7m3W9orS8MCrMop6gMkl9nAEFMfi3oVZiwd9LdavA9aEf1fQD76mGlbM0GcNiUoSwDB9+nRx6PEOMx6WKXZqg84YmrUNfT94DrmA2L9oklHlOr6PQ/OIrQjdm3FyXikK/3EkGpclw4qGr6WiFcuWVEZAxsXKTqTcdYppCA/KCO5/WFSoWAyjUOfoQawXp1wCyzOw8vKwDDZwa+31ithJckMVyiXYGmYsRpXtXSOViEpJy17n7/WIJuLBLlAfooj7+cZKUTYZ6FwGRmw6SkOBQBJsAd9rUi5gJATM5kKqWB/zCf+nyQrChZS2ZazTWrE1BuQY0aUIKiUkP/MAHBrcD6dYKnNLgTU0oN5f2GcXQlWEnAJKXQUkEMllUeh0uGI9qR5xgMROloy+DMUATVKmH+Y9A+M8StGBXUZiUpYWKSoE3Baj1pVrR5zh8YQkMEp6F39aiGdai6g6UFBEgMW8BjhIJmlywIAFSSeg7RDNkAfjCizkJYtTd2ieamamXLyhBAfKSrnJ15czP6fWFUbdCpPkG4/iy1pQUyDzA5lKLPqGANKXptFBDeKlcwUTUIAzE0o4Dkh2fpRnrGjk8JmTAlJADKJU6swavKwYE1qSOwvB7D4VEtDpQDQgcoBpelK9qfMxfC4GqzKDBT56n8K75pqkhBKaMAg5quLneK6uALlqdrm4Jb5JP3qI1kniCuZWVJo/KX9zaBPEcWFOFqLl6pUOVtK/O+3drdAwgHisMpKgS6Q9Uip9T7W2vF1K0CUQkAk/zAPR6XBIvQVF9Ig4hM5yhCFMlgM1Tape2+msQI4colyWJZ1Fm6XG0Teooh5RZlKCmTNWMqlBio8qXAqxciv2NWTZQBUkzjkJJEvm3plAoBQMO1IrzpYAMpRUQojKsFy+1akagW/OSXKy+d0sGS9SATysomjMBf6xnJ1YRF4wSlAJzZh/yBLMQBbuSL03i+rEhaQOcBI5CSCpIACWJ1caHWusDkzQpRQ+XQlmdQDkkmptprvE+HUcpGY7FvVzV9YdSwDuHMZxILlpSZcsBg7CtS9Etyu5NjFNE6YAUqJOZ2UbtpW7RXwWLEuqg4Fb1NNzYdKx2K49LrkTv2H2YKbDS7nYiYuWVrSAnMgJApQhSiC7XBUfcvFRSyoZNKA1JL/22BcfPrA/FcQWuuamwDUbtFeXOKSW5gLAGjvU7Gm5gPJk0ng0P8I1vkKj1c94H4vHM6AoqG23drH1inOxUyZ55gSG6e1GA7/WI5eANxLUoM7gFi3YV9b9YXzC2SqmS7rBJ7E/R46dLSQ8sXpV0sGqzjtEmDw02aHSjIl6KUGDdE3P3WCOC4EhJKlqMw25gyR2TAckhXJAWXOQnlUqrMAm3p1ixLISH/h5imuVJVQRocPgpaPIhKTuAH94nib1EDcY+fiQuqZC3r5QpvUAiK8gqYvLm3blS3vrG4hHg/wAnyBuMYqaNZSgBSqT821h/iymIzkHYf4Ea8xXn4KWvzISfSvvGWobcZdlpAUCD+kToD8xPXb9vlBRfAZLMM6eyz+dIqqkSJZI8SYqjZQczFxV9/XWG3phUkUlJLNUb/Yv3hvhKL7tTr+hi2PCP4po6kJP/AFrEyOGBQ5JxI7VHzDe0FyXcNoBsUguFdyD+cOSpJLCpJs7kk6d7Qc/9jFzMUb9qwZ+FvhNKZwnqJUBVCSAK/wA3UDQesByizReTb/D8tOHw0uUfwpAOzmpvepNImx06WQx/FTM29nI1ipipShryl3Brbbr2rFD+KKQomqAK7hrO99Imo31RfHPYE9TO2a8u4N+OMUCZUkKUcuZS660CSQehVXqYyowq/wCWmjtaLfEZJmzFzCtQzmoBpQMB6CKR4SP5zDWmssO6KwjR8MwCky885ZmcwIAI5nIFgXAs1XtuIsSZJASkqZS1uR5QlDVABJ1bX96E3jWQKSsCYoABDKFKgMxH9pAelYoz1TZ03NM5JdCBcsFOHYijOb1ejUitRXCyImzTYjimHkOy+YOwTV1Vc1LOOtqwEm8RxOIIJmKlyTm5k+aYGBZNiR/UwFdbwPxGCw8tTqKVM/LcUoACepNfs1P4sZgElYYpCAo7syQR21gO+412SKmhHKFMHUCULNiSCxb+poWQphQMSSSp671L81b/AKRXcqKkKd3cHZ6kA+z9jvFyWpLVCkqa45knq5YpHvE2pLhhSH/xCg5o+pv3Gub5RJ/GFYrLCXZqqd+50JNQ+kDcROa9OtX77RVlYtjoSz5iKh61f76Qq0xrLOI8QLSUgJSC5DluVjUONrPFjErmKT4kwjKTRIFNLuSdLk6QOnY8LBSSVE0cBm601/eJsZxVJSlChlQku5Lklv8AFourqgYGGYM3QXLs/SFmcTulLJA0upWkVJUwTVhKUzCNMqQAKV6DSD2G4KgAEkvqxv8A+TP7NAbUeQWAl4tZozCt7t/aA/8AiJcJw9U3mAKh1GVL+tTGow8hKEhKQwH25Op6xJCPV8AWDMLwlhzqHZIDe5H6RcGBls2QHvX6xPHRNybBbETLSLAD0h7w2OhQCvHQkdGMOjoSOjGOhI6OjAOhI6EjGKmOJIyig1/SKknhr3LD5mDsvDpIc6xMvhqrghusVvGB06jgBnhidzDZXD5gUPDBWdhf/EaWRwkXWumw/X9otzJiJYAQmmvX8zAjd0ZyaVvgj4dwZmVNqf5bgfr93i2nG5VMWpXuO4iCbjywt9/YgXi8QNFbhttaHvCxaaafc0+mnHt/YYxGLNSpsoFRse22sAeI4zxFUoGA794hnz1KufSIYAspWIYbDjCQBAZhLL/tT/2TBaf/ALau6f8AqI6OjshyFmbxnmHf/wDUXZf+9L/uR/8AYuOjoz5HRcxv+7M7/kIZhPKv+5UdHRJfEyi5AI8p9PqmFneVXp9I6Oii5FJMN5T97QO4xdPb8hHR0FAlwbzD+RPYfSHx0dHIxRY6OjoBjo6EjoxhYSOjoxhY6Ojoxjo6OjoxjoSOjoxjoSOjowC3hbD1/KLwse35x0dDrmIX8MiaZ5fb6CIMbc9vzMJHQ0fjXmxZ/A/JA+T/ALY7fmIqR0dEVy/MpP4Y+Qhhpjo6CTEhI6Oj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https://cristinagg3399.files.wordpress.com/2014/05/camale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3134" y="4725144"/>
            <a:ext cx="2364122" cy="147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wikipets.es/wp-content/uploads/sites/default/files/library/anfi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80778"/>
            <a:ext cx="1908212" cy="208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3.bp.blogspot.com/-5pEPkMkIX4I/T_PCQ1bWdfI/AAAAAAAANKE/oeEgFbsHoNs/s1600/aves%2Bexoticas%2Bdel%2Bamazonas%2By%2Bdel%2Bmundo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237" y="3212976"/>
            <a:ext cx="2400056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anipedia.net/images/fotos-pez-payas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237" y="1543162"/>
            <a:ext cx="241946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190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¿QUÉ ES OVÍPARO?</a:t>
            </a:r>
            <a:br>
              <a:rPr lang="es-ES" dirty="0" smtClean="0"/>
            </a:br>
            <a:r>
              <a:rPr lang="es-ES" dirty="0" smtClean="0"/>
              <a:t>¿QUÉ ES VIVÍPARO?</a:t>
            </a:r>
            <a:endParaRPr lang="es-ES" dirty="0"/>
          </a:p>
        </p:txBody>
      </p:sp>
      <p:pic>
        <p:nvPicPr>
          <p:cNvPr id="3074" name="Picture 2" descr="http://www.gastronomiaycia.com/wp-content/uploads/2008/07/huevos_morenos_blanc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7201" y="2925687"/>
            <a:ext cx="4151263" cy="276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lvarominguezcontreras4.files.wordpress.com/2014/05/cachorros-maman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14746"/>
            <a:ext cx="40576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376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1988840"/>
            <a:ext cx="5688632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8800" dirty="0" smtClean="0"/>
              <a:t>¿OVÍPARO O VIVÍPARO?</a:t>
            </a:r>
            <a:endParaRPr lang="es-ES" sz="8800" dirty="0"/>
          </a:p>
        </p:txBody>
      </p:sp>
    </p:spTree>
    <p:extLst>
      <p:ext uri="{BB962C8B-B14F-4D97-AF65-F5344CB8AC3E}">
        <p14:creationId xmlns:p14="http://schemas.microsoft.com/office/powerpoint/2010/main" xmlns="" val="247277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fotosaves.com.ar/FotosReptiles/TortugaTerrestre1_LasGrutas_Feb06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96" y="525827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elhorizonte.mx/fotos/noticias/600000/thumbs/800/609689_ovejas-sydney-austral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6727" y="727580"/>
            <a:ext cx="4375957" cy="259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canalmascotas.com/wp-content/uploads/files/article/p/pollitos-mascotas_cyj9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6727" y="3282993"/>
            <a:ext cx="3961144" cy="29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diarioanimales.com/wp-content/uploads/Pez-cirujan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406717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679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¿EN </a:t>
            </a:r>
            <a:r>
              <a:rPr lang="es-ES" dirty="0" smtClean="0"/>
              <a:t>QUÉ </a:t>
            </a:r>
            <a:r>
              <a:rPr lang="es-ES" dirty="0" smtClean="0"/>
              <a:t>CONSISTE LA FUNCIÓN DE RELACIÓN?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Coger información del </a:t>
            </a:r>
            <a:r>
              <a:rPr lang="es-ES" b="1" dirty="0"/>
              <a:t>exterior</a:t>
            </a:r>
          </a:p>
          <a:p>
            <a:pPr marL="68580" indent="0" algn="ctr">
              <a:buNone/>
            </a:pPr>
            <a:endParaRPr lang="es-ES" dirty="0"/>
          </a:p>
          <a:p>
            <a:r>
              <a:rPr lang="es-ES" dirty="0"/>
              <a:t>Actuar en el exterior para </a:t>
            </a:r>
            <a:r>
              <a:rPr lang="es-ES" b="1" dirty="0"/>
              <a:t>sobrevivir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7778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¿DE QUÉ  ME ALIMENTO?</a:t>
            </a:r>
            <a:endParaRPr lang="es-ES" dirty="0"/>
          </a:p>
        </p:txBody>
      </p:sp>
      <p:pic>
        <p:nvPicPr>
          <p:cNvPr id="5126" name="Picture 6" descr="http://4.bp.blogspot.com/-401F2afXj3k/U0Ec7BMcW5I/AAAAAAAAAF0/YSXncZXfCCU/s1600/leon-gacela-serengue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9155" y="3861048"/>
            <a:ext cx="3960440" cy="275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oloanimales.com/wp-content/uploads/2015/08/Informaci%C3%B3n-sobre-el-mono-2-390x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7893"/>
            <a:ext cx="3714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ascotea.net/frontend/www/images/gallery/407/491-medium-gato-comiendo-hier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5120" y="1772816"/>
            <a:ext cx="4315859" cy="243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344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Y4ZyPbyLRUQ/TkL0UWueLHI/AAAAAAAABSM/JERY9sepMj0/s1600/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343"/>
          <a:stretch/>
        </p:blipFill>
        <p:spPr bwMode="auto">
          <a:xfrm>
            <a:off x="455635" y="778136"/>
            <a:ext cx="8397125" cy="55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69722" y="788803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 SOMOS TAN DISTINTOS DE VOSOTROS, ¿NO CREES?</a:t>
            </a:r>
          </a:p>
        </p:txBody>
      </p:sp>
    </p:spTree>
    <p:extLst>
      <p:ext uri="{BB962C8B-B14F-4D97-AF65-F5344CB8AC3E}">
        <p14:creationId xmlns:p14="http://schemas.microsoft.com/office/powerpoint/2010/main" xmlns="" val="1608953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</TotalTime>
  <Words>60</Words>
  <Application>Microsoft Office PowerPoint</Application>
  <PresentationFormat>Presentación en pantalla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Austin</vt:lpstr>
      <vt:lpstr>EL REINO ANIMAL</vt:lpstr>
      <vt:lpstr>¿ A QUÉ GRUPO PERTENEZCO?</vt:lpstr>
      <vt:lpstr>¿QUÉ ES OVÍPARO? ¿QUÉ ES VIVÍPARO?</vt:lpstr>
      <vt:lpstr>¿OVÍPARO O VIVÍPARO?</vt:lpstr>
      <vt:lpstr>Diapositiva 5</vt:lpstr>
      <vt:lpstr>¿EN QUÉ CONSISTE LA FUNCIÓN DE RELACIÓN?</vt:lpstr>
      <vt:lpstr>¿DE QUÉ  ME ALIMENTO?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REINO ANIMAL</dc:title>
  <dc:creator>paula</dc:creator>
  <cp:lastModifiedBy>Usuario1</cp:lastModifiedBy>
  <cp:revision>6</cp:revision>
  <dcterms:created xsi:type="dcterms:W3CDTF">2016-05-11T08:52:19Z</dcterms:created>
  <dcterms:modified xsi:type="dcterms:W3CDTF">2016-05-20T14:35:47Z</dcterms:modified>
</cp:coreProperties>
</file>