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BCF88BB5-C428-4DEE-AAF1-0130D73FCB5E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Sección sin título" id="{2908E872-CBD8-40A0-87DE-E56891DB63F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092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F0E2-C845-41CD-954C-3A2D112BFE23}" type="datetimeFigureOut">
              <a:rPr lang="es-ES" smtClean="0"/>
              <a:pPr/>
              <a:t>20/12/2015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0D6FE6D-D79B-4577-926D-3BC2599FDD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764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F0E2-C845-41CD-954C-3A2D112BFE23}" type="datetimeFigureOut">
              <a:rPr lang="es-ES" smtClean="0"/>
              <a:pPr/>
              <a:t>20/12/2015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D6FE6D-D79B-4577-926D-3BC2599FDD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4391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F0E2-C845-41CD-954C-3A2D112BFE23}" type="datetimeFigureOut">
              <a:rPr lang="es-ES" smtClean="0"/>
              <a:pPr/>
              <a:t>20/12/2015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D6FE6D-D79B-4577-926D-3BC2599FDD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7954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F0E2-C845-41CD-954C-3A2D112BFE23}" type="datetimeFigureOut">
              <a:rPr lang="es-ES" smtClean="0"/>
              <a:pPr/>
              <a:t>20/12/2015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D6FE6D-D79B-4577-926D-3BC2599FDD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49347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F0E2-C845-41CD-954C-3A2D112BFE23}" type="datetimeFigureOut">
              <a:rPr lang="es-ES" smtClean="0"/>
              <a:pPr/>
              <a:t>20/12/2015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D6FE6D-D79B-4577-926D-3BC2599FDD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81341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F0E2-C845-41CD-954C-3A2D112BFE23}" type="datetimeFigureOut">
              <a:rPr lang="es-ES" smtClean="0"/>
              <a:pPr/>
              <a:t>20/12/2015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D6FE6D-D79B-4577-926D-3BC2599FDD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7859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F0E2-C845-41CD-954C-3A2D112BFE23}" type="datetimeFigureOut">
              <a:rPr lang="es-ES" smtClean="0"/>
              <a:pPr/>
              <a:t>20/12/2015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FE6D-D79B-4577-926D-3BC2599FDD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8380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F0E2-C845-41CD-954C-3A2D112BFE23}" type="datetimeFigureOut">
              <a:rPr lang="es-ES" smtClean="0"/>
              <a:pPr/>
              <a:t>20/12/2015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FE6D-D79B-4577-926D-3BC2599FDD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331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F0E2-C845-41CD-954C-3A2D112BFE23}" type="datetimeFigureOut">
              <a:rPr lang="es-ES" smtClean="0"/>
              <a:pPr/>
              <a:t>20/12/2015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FE6D-D79B-4577-926D-3BC2599FDD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2022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F0E2-C845-41CD-954C-3A2D112BFE23}" type="datetimeFigureOut">
              <a:rPr lang="es-ES" smtClean="0"/>
              <a:pPr/>
              <a:t>20/12/2015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D6FE6D-D79B-4577-926D-3BC2599FDD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8484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F0E2-C845-41CD-954C-3A2D112BFE23}" type="datetimeFigureOut">
              <a:rPr lang="es-ES" smtClean="0"/>
              <a:pPr/>
              <a:t>20/12/2015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D6FE6D-D79B-4577-926D-3BC2599FDD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3026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F0E2-C845-41CD-954C-3A2D112BFE23}" type="datetimeFigureOut">
              <a:rPr lang="es-ES" smtClean="0"/>
              <a:pPr/>
              <a:t>20/12/2015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D6FE6D-D79B-4577-926D-3BC2599FDD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9006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F0E2-C845-41CD-954C-3A2D112BFE23}" type="datetimeFigureOut">
              <a:rPr lang="es-ES" smtClean="0"/>
              <a:pPr/>
              <a:t>20/12/2015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FE6D-D79B-4577-926D-3BC2599FDD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5591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F0E2-C845-41CD-954C-3A2D112BFE23}" type="datetimeFigureOut">
              <a:rPr lang="es-ES" smtClean="0"/>
              <a:pPr/>
              <a:t>20/12/2015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FE6D-D79B-4577-926D-3BC2599FDD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3009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F0E2-C845-41CD-954C-3A2D112BFE23}" type="datetimeFigureOut">
              <a:rPr lang="es-ES" smtClean="0"/>
              <a:pPr/>
              <a:t>20/12/2015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FE6D-D79B-4577-926D-3BC2599FDD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3465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F0E2-C845-41CD-954C-3A2D112BFE23}" type="datetimeFigureOut">
              <a:rPr lang="es-ES" smtClean="0"/>
              <a:pPr/>
              <a:t>20/12/2015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D6FE6D-D79B-4577-926D-3BC2599FDD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39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5F0E2-C845-41CD-954C-3A2D112BFE23}" type="datetimeFigureOut">
              <a:rPr lang="es-ES" smtClean="0"/>
              <a:pPr/>
              <a:t>20/12/2015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0D6FE6D-D79B-4577-926D-3BC2599FDD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557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93885" y="1536192"/>
            <a:ext cx="8915399" cy="2262781"/>
          </a:xfrm>
        </p:spPr>
        <p:txBody>
          <a:bodyPr/>
          <a:lstStyle/>
          <a:p>
            <a:r>
              <a:rPr lang="es-ES" sz="9600" dirty="0" smtClean="0"/>
              <a:t>HERBARIO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52744" y="5119069"/>
            <a:ext cx="6504432" cy="1126283"/>
          </a:xfrm>
        </p:spPr>
        <p:txBody>
          <a:bodyPr>
            <a:noAutofit/>
          </a:bodyPr>
          <a:lstStyle/>
          <a:p>
            <a:r>
              <a:rPr lang="es-ES" sz="3200" dirty="0" smtClean="0"/>
              <a:t>Amaia Pérez de Iriarte, Andrea Sánchez, Marta Vidondo, Eva Aisa &amp; Cristina Echeverz.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230640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ABETO BLANCO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007155" y="2119086"/>
            <a:ext cx="8915400" cy="3777622"/>
          </a:xfrm>
        </p:spPr>
        <p:txBody>
          <a:bodyPr/>
          <a:lstStyle/>
          <a:p>
            <a:r>
              <a:rPr lang="es-ES" dirty="0" smtClean="0"/>
              <a:t>CLASIFICACIÓN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Nombre Científico: </a:t>
            </a:r>
            <a:r>
              <a:rPr lang="es-ES" dirty="0" err="1" smtClean="0"/>
              <a:t>Abies</a:t>
            </a:r>
            <a:r>
              <a:rPr lang="es-ES" dirty="0" smtClean="0"/>
              <a:t> Alba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Origen: Regiones montañosas de Europa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	Familia: </a:t>
            </a:r>
            <a:r>
              <a:rPr lang="es-ES" dirty="0" err="1" smtClean="0"/>
              <a:t>Pinácias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	Hoja: Perenne, lineal y no escuamiforme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	Flores: verdes (</a:t>
            </a:r>
            <a:r>
              <a:rPr lang="es-ES" dirty="0" err="1" smtClean="0"/>
              <a:t>fem</a:t>
            </a:r>
            <a:r>
              <a:rPr lang="es-ES" dirty="0" smtClean="0"/>
              <a:t>.) o amarillas (</a:t>
            </a:r>
            <a:r>
              <a:rPr lang="es-ES" dirty="0" err="1" smtClean="0"/>
              <a:t>masc</a:t>
            </a:r>
            <a:r>
              <a:rPr lang="es-ES" dirty="0" smtClean="0"/>
              <a:t>.)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Fruto: piñones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	Uso: medicinal (cicatrizante, diurético…)</a:t>
            </a:r>
          </a:p>
        </p:txBody>
      </p:sp>
      <p:pic>
        <p:nvPicPr>
          <p:cNvPr id="6" name="5 Imagen" descr="IMG_20151210_110704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488731"/>
            <a:ext cx="4269973" cy="602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9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FRESNO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0412" y="1799771"/>
            <a:ext cx="8915400" cy="3777622"/>
          </a:xfrm>
        </p:spPr>
        <p:txBody>
          <a:bodyPr/>
          <a:lstStyle/>
          <a:p>
            <a:r>
              <a:rPr lang="es-ES" dirty="0"/>
              <a:t>CLASIFICACIÓN</a:t>
            </a:r>
          </a:p>
          <a:p>
            <a:pPr marL="0" indent="0">
              <a:buNone/>
            </a:pPr>
            <a:r>
              <a:rPr lang="es-ES" dirty="0"/>
              <a:t>	Nombre </a:t>
            </a:r>
            <a:r>
              <a:rPr lang="es-ES" dirty="0" smtClean="0"/>
              <a:t>Científico</a:t>
            </a:r>
            <a:r>
              <a:rPr lang="es-ES" dirty="0"/>
              <a:t>:  </a:t>
            </a:r>
            <a:r>
              <a:rPr lang="es-ES" dirty="0" err="1" smtClean="0"/>
              <a:t>Fraxinus</a:t>
            </a:r>
            <a:r>
              <a:rPr lang="es-ES" dirty="0" smtClean="0"/>
              <a:t> </a:t>
            </a:r>
            <a:r>
              <a:rPr lang="es-ES" dirty="0" err="1"/>
              <a:t>E</a:t>
            </a:r>
            <a:r>
              <a:rPr lang="es-ES" dirty="0" err="1" smtClean="0"/>
              <a:t>xcelsior</a:t>
            </a:r>
            <a:r>
              <a:rPr lang="es-ES" dirty="0" smtClean="0"/>
              <a:t> 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Origen: Norte de áfrica y Península Ibérica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Familia: </a:t>
            </a:r>
            <a:r>
              <a:rPr lang="es-ES" dirty="0" err="1"/>
              <a:t>O</a:t>
            </a:r>
            <a:r>
              <a:rPr lang="es-ES" dirty="0" err="1" smtClean="0"/>
              <a:t>láceas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Hoja: Caduca y lanceolada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Flores: simples, pequeñas, blancas y sin pétalos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Fruto: Sámara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Uso: vino (artritis), infusión o masticación (</a:t>
            </a:r>
            <a:r>
              <a:rPr lang="es-ES" dirty="0" err="1" smtClean="0"/>
              <a:t>alitosis</a:t>
            </a:r>
            <a:r>
              <a:rPr lang="es-ES" dirty="0" smtClean="0"/>
              <a:t>)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4 Imagen" descr="IMG_20151210_110611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1668" y="394137"/>
            <a:ext cx="3852333" cy="60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82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PINO ALBAR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0771" y="2117834"/>
            <a:ext cx="8915400" cy="3777622"/>
          </a:xfrm>
        </p:spPr>
        <p:txBody>
          <a:bodyPr/>
          <a:lstStyle/>
          <a:p>
            <a:r>
              <a:rPr lang="es-ES" dirty="0"/>
              <a:t>CLASIFICACIÓN</a:t>
            </a:r>
          </a:p>
          <a:p>
            <a:pPr marL="0" indent="0">
              <a:buNone/>
            </a:pPr>
            <a:r>
              <a:rPr lang="es-ES" dirty="0"/>
              <a:t>	Nombre Científico: </a:t>
            </a:r>
            <a:r>
              <a:rPr lang="es-ES" dirty="0" err="1"/>
              <a:t>Pinus</a:t>
            </a:r>
            <a:r>
              <a:rPr lang="es-ES" dirty="0"/>
              <a:t> </a:t>
            </a:r>
            <a:r>
              <a:rPr lang="es-ES" dirty="0" err="1"/>
              <a:t>Sylvestris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Origen: Hemisferio Norte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Familia: Pinácea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Hoja: En parejas, aciculares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Flores: Masculinas (polen) o femeninas (de 2 en 2)</a:t>
            </a:r>
            <a:r>
              <a:rPr lang="es-ES" dirty="0"/>
              <a:t>	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Fruto: Piña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Uso: medicinal (resina y yemas)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5265" y="425668"/>
            <a:ext cx="4434052" cy="591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729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TILO PLATEADO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3700" y="2178779"/>
            <a:ext cx="8915400" cy="3777622"/>
          </a:xfrm>
        </p:spPr>
        <p:txBody>
          <a:bodyPr/>
          <a:lstStyle/>
          <a:p>
            <a:r>
              <a:rPr lang="es-ES" dirty="0"/>
              <a:t>CLASIFICACIÓN</a:t>
            </a:r>
          </a:p>
          <a:p>
            <a:pPr marL="0" indent="0">
              <a:buNone/>
            </a:pPr>
            <a:r>
              <a:rPr lang="es-ES" dirty="0"/>
              <a:t>	Nombre </a:t>
            </a:r>
            <a:r>
              <a:rPr lang="es-ES" dirty="0" smtClean="0"/>
              <a:t>Científico: Tilia Tomentosa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Origen: Centro, este y sureste de Europa y Turquía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Familia: </a:t>
            </a:r>
            <a:r>
              <a:rPr lang="es-ES" dirty="0" err="1" smtClean="0"/>
              <a:t>Tiláceas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Hoja: Verdes (anverso) y plateadas (reverso), redondeadas y 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	cordiformes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Flores: Amarillas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Fruto:  </a:t>
            </a:r>
            <a:r>
              <a:rPr lang="es-ES" dirty="0" err="1" smtClean="0"/>
              <a:t>Carcérulos</a:t>
            </a:r>
            <a:r>
              <a:rPr lang="es-ES" dirty="0" smtClean="0"/>
              <a:t> ovoides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Uso: infusión, baños relajantes, sedante</a:t>
            </a:r>
            <a:endParaRPr lang="es-ES" dirty="0"/>
          </a:p>
          <a:p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7711" y="473957"/>
            <a:ext cx="3969242" cy="571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581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ROBLE ALBAR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8881" y="2039007"/>
            <a:ext cx="8915400" cy="3777622"/>
          </a:xfrm>
        </p:spPr>
        <p:txBody>
          <a:bodyPr/>
          <a:lstStyle/>
          <a:p>
            <a:r>
              <a:rPr lang="es-ES" dirty="0"/>
              <a:t>CLASIFICACIÓN</a:t>
            </a:r>
          </a:p>
          <a:p>
            <a:pPr marL="0" indent="0">
              <a:buNone/>
            </a:pPr>
            <a:r>
              <a:rPr lang="es-ES" dirty="0"/>
              <a:t>	Nombre Científico: </a:t>
            </a:r>
            <a:r>
              <a:rPr lang="es-ES" dirty="0" err="1"/>
              <a:t>Quercus</a:t>
            </a:r>
            <a:r>
              <a:rPr lang="es-ES" dirty="0"/>
              <a:t> </a:t>
            </a:r>
            <a:r>
              <a:rPr lang="es-ES" dirty="0" err="1"/>
              <a:t>P</a:t>
            </a:r>
            <a:r>
              <a:rPr lang="es-ES" dirty="0" err="1" smtClean="0"/>
              <a:t>etraea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Origen: Europa y Asia Occidental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Familia: Fagáceas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Hoja: Caducas y simples alternas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Flores: Masculinas o femeninas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Fruto: Bellota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Uso: Medicinal (antinflamatorio, antibacteriano, 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diurético…)</a:t>
            </a:r>
            <a:endParaRPr lang="es-ES" dirty="0"/>
          </a:p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1324" y="408153"/>
            <a:ext cx="4577255" cy="610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808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ENCINA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0835" y="2086099"/>
            <a:ext cx="8915400" cy="3777622"/>
          </a:xfrm>
        </p:spPr>
        <p:txBody>
          <a:bodyPr/>
          <a:lstStyle/>
          <a:p>
            <a:r>
              <a:rPr lang="es-ES" dirty="0"/>
              <a:t>CLASIFICACIÓN</a:t>
            </a:r>
          </a:p>
          <a:p>
            <a:pPr marL="0" indent="0">
              <a:buNone/>
            </a:pPr>
            <a:r>
              <a:rPr lang="es-ES" dirty="0"/>
              <a:t>	Nombre </a:t>
            </a:r>
            <a:r>
              <a:rPr lang="es-ES" dirty="0" smtClean="0"/>
              <a:t>Científico: </a:t>
            </a:r>
            <a:r>
              <a:rPr lang="es-ES" dirty="0" err="1" smtClean="0"/>
              <a:t>Quercus</a:t>
            </a:r>
            <a:r>
              <a:rPr lang="es-ES" dirty="0" smtClean="0"/>
              <a:t> </a:t>
            </a:r>
            <a:r>
              <a:rPr lang="es-ES" dirty="0" err="1" smtClean="0"/>
              <a:t>Ilex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Origen: Región mediterránea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Familia: Fagáceas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Hoja: Perenne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Flores: Masculinas “amento” (amarilla) y femeninas 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	(rojizas anaranjadas)</a:t>
            </a:r>
            <a:r>
              <a:rPr lang="es-ES" dirty="0"/>
              <a:t>	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Fruto: Bellota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Uso: Alimentación, recuro ganadero, curtir el cuero…</a:t>
            </a:r>
            <a:endParaRPr lang="es-ES" dirty="0"/>
          </a:p>
          <a:p>
            <a:endParaRPr lang="es-E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7905" y="89613"/>
            <a:ext cx="4676660" cy="623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390268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</TotalTime>
  <Words>34</Words>
  <Application>Microsoft Office PowerPoint</Application>
  <PresentationFormat>Personalizado</PresentationFormat>
  <Paragraphs>59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Espiral</vt:lpstr>
      <vt:lpstr>HERBARIO</vt:lpstr>
      <vt:lpstr>ABETO BLANCO</vt:lpstr>
      <vt:lpstr>FRESNO</vt:lpstr>
      <vt:lpstr>PINO ALBAR</vt:lpstr>
      <vt:lpstr>TILO PLATEADO</vt:lpstr>
      <vt:lpstr>ROBLE ALBAR</vt:lpstr>
      <vt:lpstr>ENCINA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HERBARIO</dc:title>
  <dc:creator>CRISTINA ECHEVERZ LASA</dc:creator>
  <cp:lastModifiedBy>Usuario</cp:lastModifiedBy>
  <cp:revision>10</cp:revision>
  <dcterms:created xsi:type="dcterms:W3CDTF">2015-11-26T09:28:57Z</dcterms:created>
  <dcterms:modified xsi:type="dcterms:W3CDTF">2015-12-20T15:18:38Z</dcterms:modified>
</cp:coreProperties>
</file>