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01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6281-AE30-4B0A-BFDD-F7B4530F0D22}" type="datetimeFigureOut">
              <a:rPr lang="es-ES" smtClean="0"/>
              <a:pPr/>
              <a:t>29/12/2015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63AC8-B149-4DD2-AB4A-7FFBE48C1C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63AC8-B149-4DD2-AB4A-7FFBE48C1CB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4C16-BCC1-4E2A-A78A-E0E150A7E493}" type="datetime1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FB8-8A5D-44FB-BE43-2D1B9CF861B2}" type="datetime1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8451-83E7-4D14-B4AA-36926F1323FA}" type="datetime1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A555-0E97-420A-9C0B-16469875EE03}" type="datetime1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AC4D-7C0B-48C2-A17E-BB5DDD751353}" type="datetime1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B54E-165B-41A2-BFA4-764155C30ACF}" type="datetime1">
              <a:rPr lang="es-ES" smtClean="0"/>
              <a:t>29/12/2015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CD68-F981-408A-8B69-1D6A507E9828}" type="datetime1">
              <a:rPr lang="es-ES" smtClean="0"/>
              <a:t>29/12/2015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2BD-D4B6-4187-9A4A-A1EC60E06BDE}" type="datetime1">
              <a:rPr lang="es-ES" smtClean="0"/>
              <a:t>29/12/2015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5417-3FA5-4BB9-BC0A-4B096FC241A5}" type="datetime1">
              <a:rPr lang="es-ES" smtClean="0"/>
              <a:t>29/12/2015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B3EE-8383-4B06-B9C8-03557BF3B99B}" type="datetime1">
              <a:rPr lang="es-ES" smtClean="0"/>
              <a:t>29/12/2015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76A8-34B5-4FAF-9CCD-F85901CF92D8}" type="datetime1">
              <a:rPr lang="es-ES" smtClean="0"/>
              <a:t>29/12/2015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0BEE-FEF3-432F-B44E-2A339FDF1563}" type="datetime1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4722-8F53-4951-932A-E869E9A96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Usuario\Pictures\he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403648" y="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“PARQUE DE EUROPA</a:t>
            </a:r>
            <a:r>
              <a:rPr lang="es-ES_tradnl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endParaRPr lang="es-E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522920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Visi</a:t>
            </a:r>
            <a:r>
              <a:rPr lang="es-ES_tradn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s-ES_tradn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ernández Gallardo</a:t>
            </a:r>
            <a:endParaRPr lang="es-E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Herbario campus verde de la </a:t>
            </a:r>
            <a:r>
              <a:rPr lang="es-ES_tradnl" b="1" dirty="0" err="1" smtClean="0"/>
              <a:t>upna</a:t>
            </a:r>
            <a:r>
              <a:rPr lang="es-ES" dirty="0" smtClean="0"/>
              <a:t> “</a:t>
            </a:r>
            <a:r>
              <a:rPr lang="es-ES_tradnl" b="1" dirty="0" smtClean="0"/>
              <a:t>Parque de </a:t>
            </a:r>
            <a:r>
              <a:rPr lang="es-ES_tradnl" b="1" dirty="0" smtClean="0"/>
              <a:t>E</a:t>
            </a:r>
            <a:r>
              <a:rPr lang="es-ES_tradnl" b="1" dirty="0" smtClean="0"/>
              <a:t>uropa”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_tradnl" sz="5900" b="1" dirty="0" smtClean="0">
              <a:latin typeface="Cambria" pitchFamily="18" charset="0"/>
            </a:endParaRPr>
          </a:p>
          <a:p>
            <a:pPr>
              <a:buNone/>
            </a:pPr>
            <a:endParaRPr lang="es-ES_tradnl" sz="5900" b="1" dirty="0" smtClean="0">
              <a:latin typeface="Cambria" pitchFamily="18" charset="0"/>
            </a:endParaRPr>
          </a:p>
          <a:p>
            <a:pPr>
              <a:buNone/>
            </a:pPr>
            <a:endParaRPr lang="es-ES_tradnl" sz="14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es-ES_tradnl" sz="14400" b="1" dirty="0" smtClean="0">
                <a:latin typeface="Cambria" pitchFamily="18" charset="0"/>
              </a:rPr>
              <a:t>Árboles </a:t>
            </a:r>
            <a:r>
              <a:rPr lang="es-ES_tradnl" sz="14400" b="1" dirty="0" smtClean="0">
                <a:latin typeface="Cambria" pitchFamily="18" charset="0"/>
              </a:rPr>
              <a:t>de hoja </a:t>
            </a:r>
            <a:r>
              <a:rPr lang="es-ES_tradnl" sz="14400" b="1" dirty="0" smtClean="0">
                <a:latin typeface="Cambria" pitchFamily="18" charset="0"/>
              </a:rPr>
              <a:t>perenne:</a:t>
            </a:r>
            <a:endParaRPr lang="es-ES" sz="14400" dirty="0" smtClean="0">
              <a:latin typeface="Cambria" pitchFamily="18" charset="0"/>
            </a:endParaRPr>
          </a:p>
          <a:p>
            <a:pPr lvl="0"/>
            <a:r>
              <a:rPr lang="es-ES_tradnl" sz="14400" b="1" dirty="0" smtClean="0">
                <a:latin typeface="Cambria" pitchFamily="18" charset="0"/>
              </a:rPr>
              <a:t>Tejo</a:t>
            </a:r>
            <a:endParaRPr lang="es-ES" sz="14400" dirty="0" smtClean="0">
              <a:latin typeface="Cambria" pitchFamily="18" charset="0"/>
            </a:endParaRPr>
          </a:p>
          <a:p>
            <a:pPr lvl="0"/>
            <a:r>
              <a:rPr lang="es-ES_tradnl" sz="14400" b="1" dirty="0" smtClean="0">
                <a:latin typeface="Cambria" pitchFamily="18" charset="0"/>
              </a:rPr>
              <a:t>Pinsapo </a:t>
            </a:r>
            <a:endParaRPr lang="es-ES" sz="14400" dirty="0" smtClean="0">
              <a:latin typeface="Cambria" pitchFamily="18" charset="0"/>
            </a:endParaRPr>
          </a:p>
          <a:p>
            <a:pPr>
              <a:buNone/>
            </a:pPr>
            <a:endParaRPr lang="es-ES_tradnl" sz="144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es-ES_tradnl" sz="14400" b="1" dirty="0" smtClean="0">
                <a:latin typeface="Cambria" pitchFamily="18" charset="0"/>
              </a:rPr>
              <a:t>Árboles de hoja caduca:</a:t>
            </a:r>
            <a:endParaRPr lang="es-ES" sz="14400" dirty="0" smtClean="0">
              <a:latin typeface="Cambria" pitchFamily="18" charset="0"/>
            </a:endParaRPr>
          </a:p>
          <a:p>
            <a:pPr lvl="0"/>
            <a:r>
              <a:rPr lang="es-ES_tradnl" sz="14400" b="1" dirty="0" smtClean="0">
                <a:latin typeface="Cambria" pitchFamily="18" charset="0"/>
              </a:rPr>
              <a:t>R</a:t>
            </a:r>
            <a:r>
              <a:rPr lang="es-ES_tradnl" sz="14400" b="1" dirty="0" smtClean="0">
                <a:latin typeface="Cambria" pitchFamily="18" charset="0"/>
              </a:rPr>
              <a:t>oble </a:t>
            </a:r>
            <a:r>
              <a:rPr lang="es-ES_tradnl" sz="14400" b="1" dirty="0" err="1" smtClean="0">
                <a:latin typeface="Cambria" pitchFamily="18" charset="0"/>
              </a:rPr>
              <a:t>carballo</a:t>
            </a:r>
            <a:endParaRPr lang="es-ES" sz="14400" dirty="0" smtClean="0">
              <a:latin typeface="Cambria" pitchFamily="18" charset="0"/>
            </a:endParaRPr>
          </a:p>
          <a:p>
            <a:pPr lvl="0"/>
            <a:r>
              <a:rPr lang="es-ES_tradnl" sz="14400" b="1" dirty="0" smtClean="0">
                <a:latin typeface="Cambria" pitchFamily="18" charset="0"/>
              </a:rPr>
              <a:t>H</a:t>
            </a:r>
            <a:r>
              <a:rPr lang="es-ES_tradnl" sz="14400" b="1" dirty="0" smtClean="0">
                <a:latin typeface="Cambria" pitchFamily="18" charset="0"/>
              </a:rPr>
              <a:t>aya </a:t>
            </a:r>
            <a:r>
              <a:rPr lang="es-ES_tradnl" sz="14400" b="1" dirty="0" err="1" smtClean="0">
                <a:latin typeface="Cambria" pitchFamily="18" charset="0"/>
              </a:rPr>
              <a:t>columnar</a:t>
            </a:r>
            <a:endParaRPr lang="es-ES" sz="14400" dirty="0" smtClean="0">
              <a:latin typeface="Cambria" pitchFamily="18" charset="0"/>
            </a:endParaRPr>
          </a:p>
          <a:p>
            <a:pPr>
              <a:buNone/>
            </a:pPr>
            <a:endParaRPr lang="es-ES_tradnl" sz="4000" b="1" dirty="0" smtClean="0"/>
          </a:p>
          <a:p>
            <a:pPr lvl="0">
              <a:buNone/>
            </a:pPr>
            <a:r>
              <a:rPr lang="es-ES_tradnl" sz="4000" b="1" dirty="0" smtClean="0"/>
              <a:t> </a:t>
            </a:r>
            <a:endParaRPr lang="es-ES" sz="4000" dirty="0" smtClean="0"/>
          </a:p>
          <a:p>
            <a:pPr>
              <a:buNone/>
            </a:pPr>
            <a:r>
              <a:rPr lang="es-ES" sz="4000" dirty="0" smtClean="0"/>
              <a:t> </a:t>
            </a:r>
          </a:p>
          <a:p>
            <a:pPr>
              <a:buNone/>
            </a:pPr>
            <a:endParaRPr lang="es-E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0"/>
            <a:ext cx="92793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16732" y="-1269268"/>
            <a:ext cx="6858000" cy="93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38</Words>
  <Application>Microsoft Office PowerPoint</Application>
  <PresentationFormat>Presentación en pantalla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Herbario campus verde de la upna “Parque de Europa”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2015-12-28T17:38:33Z</dcterms:created>
  <dcterms:modified xsi:type="dcterms:W3CDTF">2015-12-29T16:49:44Z</dcterms:modified>
</cp:coreProperties>
</file>