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BF19E-F335-400D-8806-3BDFAC94000F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41B83-89C5-476B-876E-021457EF0C8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103128_100000PlanoCampusNu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9116182" cy="63813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import_10399350_11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-396552" y="0"/>
            <a:ext cx="10287000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15816" y="0"/>
            <a:ext cx="5770984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s-ES" b="1" dirty="0" smtClean="0"/>
          </a:p>
          <a:p>
            <a:r>
              <a:rPr lang="es-ES" sz="4500" b="1" dirty="0" smtClean="0"/>
              <a:t>1. Aulario</a:t>
            </a:r>
          </a:p>
          <a:p>
            <a:r>
              <a:rPr lang="es-ES" sz="4500" b="1" dirty="0" smtClean="0"/>
              <a:t>2. Biblioteca</a:t>
            </a:r>
          </a:p>
          <a:p>
            <a:r>
              <a:rPr lang="es-ES" sz="4500" b="1" dirty="0" smtClean="0"/>
              <a:t>3. Cafetería</a:t>
            </a:r>
          </a:p>
          <a:p>
            <a:r>
              <a:rPr lang="es-ES" sz="4500" b="1" dirty="0" smtClean="0"/>
              <a:t>4. Los Acebos</a:t>
            </a:r>
          </a:p>
          <a:p>
            <a:r>
              <a:rPr lang="es-ES" sz="4500" b="1" dirty="0" smtClean="0"/>
              <a:t>5. Los Madroños</a:t>
            </a:r>
          </a:p>
          <a:p>
            <a:r>
              <a:rPr lang="es-ES" sz="4500" b="1" dirty="0" smtClean="0"/>
              <a:t>6. Los Magnolios</a:t>
            </a:r>
          </a:p>
          <a:p>
            <a:r>
              <a:rPr lang="es-ES" sz="4500" b="1" dirty="0" smtClean="0"/>
              <a:t>7. Las Encinas</a:t>
            </a:r>
          </a:p>
          <a:p>
            <a:r>
              <a:rPr lang="es-ES" sz="4500" b="1" dirty="0" smtClean="0"/>
              <a:t>8. Los tejos</a:t>
            </a:r>
          </a:p>
          <a:p>
            <a:r>
              <a:rPr lang="es-ES" sz="4500" b="1" dirty="0" smtClean="0"/>
              <a:t>9. Los Pinos</a:t>
            </a:r>
          </a:p>
          <a:p>
            <a:r>
              <a:rPr lang="es-ES" sz="4500" b="1" dirty="0" smtClean="0"/>
              <a:t>10. Los Olivos</a:t>
            </a:r>
          </a:p>
          <a:p>
            <a:r>
              <a:rPr lang="es-ES" sz="4500" b="1" dirty="0" smtClean="0"/>
              <a:t>11. Mantenimiento</a:t>
            </a:r>
          </a:p>
          <a:p>
            <a:r>
              <a:rPr lang="es-ES" sz="4500" b="1" dirty="0" smtClean="0"/>
              <a:t>12. Talleres y Laboratorios</a:t>
            </a:r>
          </a:p>
          <a:p>
            <a:r>
              <a:rPr lang="es-ES" sz="4500" b="1" dirty="0" smtClean="0"/>
              <a:t>13. Centro de </a:t>
            </a:r>
            <a:r>
              <a:rPr lang="es-ES" sz="4500" b="1" dirty="0" err="1" smtClean="0"/>
              <a:t>I+D</a:t>
            </a:r>
            <a:r>
              <a:rPr lang="es-ES" sz="4500" b="1" dirty="0" smtClean="0"/>
              <a:t> Jerónimo de </a:t>
            </a:r>
            <a:r>
              <a:rPr lang="es-ES" sz="4500" b="1" dirty="0" err="1" smtClean="0"/>
              <a:t>Ayanz</a:t>
            </a:r>
            <a:endParaRPr lang="es-ES" sz="4500" b="1" dirty="0" smtClean="0"/>
          </a:p>
          <a:p>
            <a:r>
              <a:rPr lang="es-ES" sz="4500" b="1" dirty="0" smtClean="0"/>
              <a:t>14 y 15. Comedores y Sóforas</a:t>
            </a:r>
          </a:p>
          <a:p>
            <a:r>
              <a:rPr lang="es-ES" sz="4500" b="1" dirty="0" smtClean="0"/>
              <a:t>16. Rectorado</a:t>
            </a:r>
          </a:p>
          <a:p>
            <a:r>
              <a:rPr lang="es-ES" sz="4500" b="1" dirty="0" smtClean="0"/>
              <a:t>17 y 18. El </a:t>
            </a:r>
            <a:r>
              <a:rPr lang="es-ES" sz="4500" b="1" dirty="0" err="1" smtClean="0"/>
              <a:t>Sario</a:t>
            </a:r>
            <a:r>
              <a:rPr lang="es-ES" sz="4500" b="1" dirty="0" smtClean="0"/>
              <a:t> y Finca de Prácticas</a:t>
            </a:r>
          </a:p>
          <a:p>
            <a:r>
              <a:rPr lang="es-ES" sz="4500" b="1" dirty="0" smtClean="0"/>
              <a:t>19, 20 y 21. Deportes</a:t>
            </a:r>
          </a:p>
          <a:p>
            <a:r>
              <a:rPr lang="es-ES" sz="4500" b="1" dirty="0" smtClean="0"/>
              <a:t>22. </a:t>
            </a:r>
            <a:r>
              <a:rPr lang="es-ES" sz="4500" b="1" dirty="0" err="1" smtClean="0"/>
              <a:t>IDAB</a:t>
            </a:r>
            <a:endParaRPr lang="es-ES" sz="4500" b="1" dirty="0" smtClean="0"/>
          </a:p>
          <a:p>
            <a:r>
              <a:rPr lang="es-ES" sz="4500" b="1" dirty="0" smtClean="0"/>
              <a:t>23. </a:t>
            </a:r>
            <a:r>
              <a:rPr lang="es-ES" sz="4500" b="1" dirty="0" err="1" smtClean="0"/>
              <a:t>ADITech</a:t>
            </a:r>
            <a:endParaRPr lang="es-ES" sz="4500" b="1" dirty="0" smtClean="0"/>
          </a:p>
          <a:p>
            <a:r>
              <a:rPr lang="es-ES" sz="4500" b="1" dirty="0" smtClean="0"/>
              <a:t>24. Residencia Universitaria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90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vane</dc:creator>
  <cp:lastModifiedBy>vane</cp:lastModifiedBy>
  <cp:revision>1</cp:revision>
  <dcterms:created xsi:type="dcterms:W3CDTF">2016-10-03T17:52:34Z</dcterms:created>
  <dcterms:modified xsi:type="dcterms:W3CDTF">2016-10-03T18:00:25Z</dcterms:modified>
</cp:coreProperties>
</file>