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9"/>
  </p:normalViewPr>
  <p:slideViewPr>
    <p:cSldViewPr snapToGrid="0" snapToObjects="1">
      <p:cViewPr varScale="1">
        <p:scale>
          <a:sx n="106" d="100"/>
          <a:sy n="106" d="100"/>
        </p:scale>
        <p:origin x="1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9/19/2016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9/19/2016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9/19/2016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9/19/2016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agregarla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9/19/2016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88382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Funtions</a:t>
            </a:r>
            <a:r>
              <a:rPr lang="es-ES_tradnl" dirty="0" smtClean="0"/>
              <a:t> of </a:t>
            </a:r>
            <a:r>
              <a:rPr lang="es-ES_tradnl" dirty="0" err="1" smtClean="0"/>
              <a:t>education</a:t>
            </a:r>
            <a:r>
              <a:rPr lang="es-ES_tradnl" dirty="0" smtClean="0"/>
              <a:t> </a:t>
            </a:r>
            <a:r>
              <a:rPr lang="es-ES_tradnl" dirty="0" err="1" smtClean="0"/>
              <a:t>system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err="1" smtClean="0"/>
              <a:t>Preparing</a:t>
            </a:r>
            <a:r>
              <a:rPr lang="es-ES_tradnl" dirty="0" smtClean="0"/>
              <a:t> </a:t>
            </a:r>
            <a:r>
              <a:rPr lang="es-ES_tradnl" dirty="0" err="1"/>
              <a:t>for</a:t>
            </a:r>
            <a:r>
              <a:rPr lang="es-ES_tradnl" dirty="0"/>
              <a:t> </a:t>
            </a:r>
            <a:r>
              <a:rPr lang="es-ES_tradnl" dirty="0" err="1"/>
              <a:t>work</a:t>
            </a:r>
            <a:r>
              <a:rPr lang="es-ES_tradnl" dirty="0"/>
              <a:t> </a:t>
            </a:r>
            <a:r>
              <a:rPr lang="es-ES_tradnl" dirty="0" err="1"/>
              <a:t>by</a:t>
            </a:r>
            <a:r>
              <a:rPr lang="es-ES_tradnl" dirty="0"/>
              <a:t> </a:t>
            </a:r>
            <a:r>
              <a:rPr lang="es-ES_tradnl" dirty="0" err="1"/>
              <a:t>developing</a:t>
            </a:r>
            <a:r>
              <a:rPr lang="es-ES_tradnl" dirty="0"/>
              <a:t> </a:t>
            </a:r>
            <a:r>
              <a:rPr lang="es-ES_tradnl" dirty="0" err="1"/>
              <a:t>technical</a:t>
            </a:r>
            <a:r>
              <a:rPr lang="es-ES_tradnl" dirty="0"/>
              <a:t> and </a:t>
            </a:r>
            <a:r>
              <a:rPr lang="es-ES_tradnl" dirty="0" err="1"/>
              <a:t>scientific</a:t>
            </a:r>
            <a:r>
              <a:rPr lang="es-ES_tradnl" dirty="0"/>
              <a:t> </a:t>
            </a:r>
            <a:r>
              <a:rPr lang="es-ES_tradnl" dirty="0" err="1" smtClean="0"/>
              <a:t>abilities</a:t>
            </a:r>
            <a:r>
              <a:rPr lang="es-ES_tradnl" dirty="0" smtClean="0"/>
              <a:t>.</a:t>
            </a:r>
          </a:p>
          <a:p>
            <a:r>
              <a:rPr lang="es-ES_tradnl" dirty="0" smtClean="0"/>
              <a:t>Training </a:t>
            </a:r>
            <a:r>
              <a:rPr lang="es-ES_tradnl" dirty="0"/>
              <a:t>of </a:t>
            </a:r>
            <a:r>
              <a:rPr lang="es-ES_tradnl" dirty="0" err="1"/>
              <a:t>future</a:t>
            </a:r>
            <a:r>
              <a:rPr lang="es-ES_tradnl" dirty="0"/>
              <a:t> </a:t>
            </a:r>
            <a:r>
              <a:rPr lang="es-ES_tradnl" dirty="0" err="1"/>
              <a:t>citizenship</a:t>
            </a:r>
            <a:r>
              <a:rPr lang="es-ES_tradnl" dirty="0"/>
              <a:t> in </a:t>
            </a:r>
            <a:r>
              <a:rPr lang="es-ES_tradnl" dirty="0" err="1"/>
              <a:t>relations</a:t>
            </a:r>
            <a:r>
              <a:rPr lang="es-ES_tradnl" dirty="0"/>
              <a:t> </a:t>
            </a:r>
            <a:r>
              <a:rPr lang="es-ES_tradnl" dirty="0" err="1"/>
              <a:t>between</a:t>
            </a:r>
            <a:r>
              <a:rPr lang="es-ES_tradnl" dirty="0"/>
              <a:t> </a:t>
            </a:r>
            <a:r>
              <a:rPr lang="es-ES_tradnl" dirty="0" err="1"/>
              <a:t>education</a:t>
            </a:r>
            <a:r>
              <a:rPr lang="es-ES_tradnl" dirty="0"/>
              <a:t> and </a:t>
            </a:r>
            <a:r>
              <a:rPr lang="es-ES_tradnl" dirty="0" err="1" smtClean="0"/>
              <a:t>work</a:t>
            </a:r>
            <a:endParaRPr lang="es-ES_tradnl" dirty="0" smtClean="0"/>
          </a:p>
          <a:p>
            <a:r>
              <a:rPr lang="es-ES_tradnl" dirty="0" err="1" smtClean="0"/>
              <a:t>Ensuring</a:t>
            </a:r>
            <a:r>
              <a:rPr lang="es-ES_tradnl" dirty="0" smtClean="0"/>
              <a:t> </a:t>
            </a:r>
            <a:r>
              <a:rPr lang="es-ES_tradnl" dirty="0" err="1"/>
              <a:t>equal</a:t>
            </a:r>
            <a:r>
              <a:rPr lang="es-ES_tradnl" dirty="0"/>
              <a:t> </a:t>
            </a:r>
            <a:r>
              <a:rPr lang="es-ES_tradnl" dirty="0" err="1"/>
              <a:t>opportunities</a:t>
            </a:r>
            <a:r>
              <a:rPr lang="es-ES_tradnl" dirty="0"/>
              <a:t> </a:t>
            </a:r>
            <a:r>
              <a:rPr lang="es-ES_tradnl" dirty="0" err="1"/>
              <a:t>without</a:t>
            </a:r>
            <a:r>
              <a:rPr lang="es-ES_tradnl" dirty="0"/>
              <a:t> </a:t>
            </a:r>
            <a:r>
              <a:rPr lang="es-ES_tradnl" dirty="0" err="1"/>
              <a:t>undermining</a:t>
            </a:r>
            <a:r>
              <a:rPr lang="es-ES_tradnl" dirty="0"/>
              <a:t> </a:t>
            </a:r>
            <a:r>
              <a:rPr lang="es-ES_tradnl" dirty="0" err="1"/>
              <a:t>the</a:t>
            </a:r>
            <a:r>
              <a:rPr lang="es-ES_tradnl" dirty="0"/>
              <a:t> </a:t>
            </a:r>
            <a:r>
              <a:rPr lang="es-ES_tradnl" dirty="0" err="1"/>
              <a:t>dynamics</a:t>
            </a:r>
            <a:r>
              <a:rPr lang="es-ES_tradnl" dirty="0"/>
              <a:t> of </a:t>
            </a:r>
            <a:r>
              <a:rPr lang="es-ES_tradnl" dirty="0" err="1"/>
              <a:t>school</a:t>
            </a:r>
            <a:r>
              <a:rPr lang="es-ES_tradnl" dirty="0"/>
              <a:t> </a:t>
            </a:r>
            <a:r>
              <a:rPr lang="es-ES_tradnl" dirty="0" err="1" smtClean="0"/>
              <a:t>choice</a:t>
            </a:r>
            <a:r>
              <a:rPr lang="es-ES_tradnl" dirty="0" smtClean="0"/>
              <a:t>,</a:t>
            </a:r>
          </a:p>
          <a:p>
            <a:r>
              <a:rPr lang="es-ES_tradnl" dirty="0" err="1" smtClean="0"/>
              <a:t>Perform</a:t>
            </a:r>
            <a:r>
              <a:rPr lang="es-ES_tradnl" dirty="0" smtClean="0"/>
              <a:t> </a:t>
            </a:r>
            <a:r>
              <a:rPr lang="es-ES_tradnl" dirty="0" err="1"/>
              <a:t>the</a:t>
            </a:r>
            <a:r>
              <a:rPr lang="es-ES_tradnl" dirty="0"/>
              <a:t> </a:t>
            </a:r>
            <a:r>
              <a:rPr lang="es-ES_tradnl" dirty="0" err="1"/>
              <a:t>care</a:t>
            </a:r>
            <a:r>
              <a:rPr lang="es-ES_tradnl" dirty="0"/>
              <a:t> and </a:t>
            </a:r>
            <a:r>
              <a:rPr lang="es-ES_tradnl" dirty="0" err="1"/>
              <a:t>custody</a:t>
            </a:r>
            <a:r>
              <a:rPr lang="es-ES_tradnl" dirty="0"/>
              <a:t> of </a:t>
            </a:r>
            <a:r>
              <a:rPr lang="es-ES_tradnl" dirty="0" err="1" smtClean="0"/>
              <a:t>students</a:t>
            </a:r>
            <a:r>
              <a:rPr lang="es-ES_tradnl" dirty="0" smtClean="0"/>
              <a:t>:</a:t>
            </a:r>
          </a:p>
          <a:p>
            <a:r>
              <a:rPr lang="es-ES_tradnl" dirty="0" err="1" smtClean="0"/>
              <a:t>Quality</a:t>
            </a:r>
            <a:r>
              <a:rPr lang="es-ES_tradnl" dirty="0" smtClean="0"/>
              <a:t> </a:t>
            </a:r>
            <a:r>
              <a:rPr lang="es-ES_tradnl" dirty="0" err="1"/>
              <a:t>assurance</a:t>
            </a:r>
            <a:r>
              <a:rPr lang="es-ES_tradnl" dirty="0"/>
              <a:t> of </a:t>
            </a:r>
            <a:r>
              <a:rPr lang="es-ES_tradnl" dirty="0" err="1"/>
              <a:t>learning</a:t>
            </a:r>
            <a:r>
              <a:rPr lang="es-ES_tradnl" dirty="0"/>
              <a:t> </a:t>
            </a:r>
            <a:r>
              <a:rPr lang="es-ES_tradnl" dirty="0" err="1"/>
              <a:t>acquired</a:t>
            </a:r>
            <a:r>
              <a:rPr lang="es-ES_tradnl" dirty="0"/>
              <a:t> </a:t>
            </a:r>
            <a:r>
              <a:rPr lang="es-ES_tradnl" dirty="0" err="1"/>
              <a:t>by</a:t>
            </a:r>
            <a:r>
              <a:rPr lang="es-ES_tradnl" dirty="0"/>
              <a:t> </a:t>
            </a:r>
            <a:r>
              <a:rPr lang="es-ES_tradnl" dirty="0" err="1"/>
              <a:t>future</a:t>
            </a:r>
            <a:r>
              <a:rPr lang="es-ES_tradnl" dirty="0"/>
              <a:t> </a:t>
            </a:r>
            <a:r>
              <a:rPr lang="es-ES_tradnl" dirty="0" err="1"/>
              <a:t>citizens</a:t>
            </a:r>
            <a:r>
              <a:rPr lang="es-ES_tradnl" dirty="0"/>
              <a:t>. </a:t>
            </a:r>
            <a:r>
              <a:rPr lang="es-ES_tradnl" dirty="0" err="1"/>
              <a:t>This</a:t>
            </a:r>
            <a:r>
              <a:rPr lang="es-ES_tradnl" dirty="0"/>
              <a:t> </a:t>
            </a:r>
            <a:r>
              <a:rPr lang="es-ES_tradnl" dirty="0" err="1"/>
              <a:t>includes</a:t>
            </a:r>
            <a:r>
              <a:rPr lang="es-ES_tradnl" dirty="0"/>
              <a:t>: </a:t>
            </a:r>
            <a:r>
              <a:rPr lang="es-ES_tradnl" dirty="0" err="1"/>
              <a:t>professional</a:t>
            </a:r>
            <a:r>
              <a:rPr lang="es-ES_tradnl" dirty="0"/>
              <a:t> </a:t>
            </a:r>
            <a:r>
              <a:rPr lang="es-ES_tradnl" dirty="0" err="1"/>
              <a:t>competence</a:t>
            </a:r>
            <a:r>
              <a:rPr lang="es-ES_tradnl" dirty="0"/>
              <a:t>, </a:t>
            </a:r>
            <a:r>
              <a:rPr lang="es-ES_tradnl" dirty="0" err="1"/>
              <a:t>professional</a:t>
            </a:r>
            <a:r>
              <a:rPr lang="es-ES_tradnl" dirty="0"/>
              <a:t> </a:t>
            </a:r>
            <a:r>
              <a:rPr lang="es-ES_tradnl" dirty="0" err="1"/>
              <a:t>practice</a:t>
            </a:r>
            <a:r>
              <a:rPr lang="es-ES_tradnl" dirty="0"/>
              <a:t>, </a:t>
            </a:r>
            <a:r>
              <a:rPr lang="es-ES_tradnl" dirty="0" err="1"/>
              <a:t>professional</a:t>
            </a:r>
            <a:r>
              <a:rPr lang="es-ES_tradnl" dirty="0"/>
              <a:t> </a:t>
            </a:r>
            <a:r>
              <a:rPr lang="es-ES_tradnl" dirty="0" err="1"/>
              <a:t>commitment</a:t>
            </a:r>
            <a:r>
              <a:rPr lang="es-ES_tradn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8608807"/>
      </p:ext>
    </p:extLst>
  </p:cSld>
  <p:clrMapOvr>
    <a:masterClrMapping/>
  </p:clrMapOvr>
</p:sld>
</file>

<file path=ppt/theme/theme1.xml><?xml version="1.0" encoding="utf-8"?>
<a:theme xmlns:a="http://schemas.openxmlformats.org/drawingml/2006/main" name="Insignia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</a:majorFont>
      <a:minorFont>
        <a:latin typeface="Gill Sans MT" panose="020B0502020104020203"/>
        <a:ea typeface=""/>
        <a:cs typeface="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Distintivo</Template>
  <TotalTime>106</TotalTime>
  <Words>64</Words>
  <Application>Microsoft Office PowerPoint</Application>
  <PresentationFormat>Panorámica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Gill Sans MT</vt:lpstr>
      <vt:lpstr>Impact</vt:lpstr>
      <vt:lpstr>Insignia</vt:lpstr>
      <vt:lpstr>Presentación de PowerPoint</vt:lpstr>
      <vt:lpstr>Funtions of education system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usuario</cp:lastModifiedBy>
  <cp:revision>1</cp:revision>
  <dcterms:created xsi:type="dcterms:W3CDTF">2016-09-18T12:08:55Z</dcterms:created>
  <dcterms:modified xsi:type="dcterms:W3CDTF">2016-09-19T14:06:28Z</dcterms:modified>
</cp:coreProperties>
</file>