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D19A-58A1-4DD8-8661-41DCDC42C70A}" type="datetimeFigureOut">
              <a:rPr lang="es-ES" smtClean="0"/>
              <a:t>20/12/2016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E476-B2A0-4A8D-A0FA-BADBDA3BB9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51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D19A-58A1-4DD8-8661-41DCDC42C70A}" type="datetimeFigureOut">
              <a:rPr lang="es-ES" smtClean="0"/>
              <a:t>20/12/2016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E476-B2A0-4A8D-A0FA-BADBDA3BB9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533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D19A-58A1-4DD8-8661-41DCDC42C70A}" type="datetimeFigureOut">
              <a:rPr lang="es-ES" smtClean="0"/>
              <a:t>20/12/2016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E476-B2A0-4A8D-A0FA-BADBDA3BB9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036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D19A-58A1-4DD8-8661-41DCDC42C70A}" type="datetimeFigureOut">
              <a:rPr lang="es-ES" smtClean="0"/>
              <a:t>20/12/2016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E476-B2A0-4A8D-A0FA-BADBDA3BB9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595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D19A-58A1-4DD8-8661-41DCDC42C70A}" type="datetimeFigureOut">
              <a:rPr lang="es-ES" smtClean="0"/>
              <a:t>20/12/2016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E476-B2A0-4A8D-A0FA-BADBDA3BB9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869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D19A-58A1-4DD8-8661-41DCDC42C70A}" type="datetimeFigureOut">
              <a:rPr lang="es-ES" smtClean="0"/>
              <a:t>20/12/2016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E476-B2A0-4A8D-A0FA-BADBDA3BB9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130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D19A-58A1-4DD8-8661-41DCDC42C70A}" type="datetimeFigureOut">
              <a:rPr lang="es-ES" smtClean="0"/>
              <a:t>20/12/2016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E476-B2A0-4A8D-A0FA-BADBDA3BB9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6250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D19A-58A1-4DD8-8661-41DCDC42C70A}" type="datetimeFigureOut">
              <a:rPr lang="es-ES" smtClean="0"/>
              <a:t>20/12/2016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E476-B2A0-4A8D-A0FA-BADBDA3BB9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32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D19A-58A1-4DD8-8661-41DCDC42C70A}" type="datetimeFigureOut">
              <a:rPr lang="es-ES" smtClean="0"/>
              <a:t>20/12/2016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E476-B2A0-4A8D-A0FA-BADBDA3BB9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569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D19A-58A1-4DD8-8661-41DCDC42C70A}" type="datetimeFigureOut">
              <a:rPr lang="es-ES" smtClean="0"/>
              <a:t>20/12/2016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E476-B2A0-4A8D-A0FA-BADBDA3BB9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67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D19A-58A1-4DD8-8661-41DCDC42C70A}" type="datetimeFigureOut">
              <a:rPr lang="es-ES" smtClean="0"/>
              <a:t>20/12/2016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9E476-B2A0-4A8D-A0FA-BADBDA3BB9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965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D19A-58A1-4DD8-8661-41DCDC42C70A}" type="datetimeFigureOut">
              <a:rPr lang="es-ES" smtClean="0"/>
              <a:t>20/12/2016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9E476-B2A0-4A8D-A0FA-BADBDA3BB95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925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Mapas conceptuales realizados el 15 de diciembre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76539" y="1825625"/>
            <a:ext cx="8908610" cy="4351338"/>
          </a:xfrm>
        </p:spPr>
        <p:txBody>
          <a:bodyPr/>
          <a:lstStyle/>
          <a:p>
            <a:r>
              <a:rPr lang="es-ES" dirty="0" smtClean="0"/>
              <a:t>Identificar previamente  los CONCEPTOS con los que vamos a realizar el mapa</a:t>
            </a:r>
          </a:p>
          <a:p>
            <a:r>
              <a:rPr lang="es-ES" dirty="0" smtClean="0"/>
              <a:t>Establecer reconciliaciones integradoras a través de enlaces cruzados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02" y="4309449"/>
            <a:ext cx="5822570" cy="166488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089" y="4309449"/>
            <a:ext cx="4861711" cy="150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853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Estructura map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81001"/>
            <a:ext cx="9094788" cy="615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98764" y="1955549"/>
            <a:ext cx="2806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Conceptos inclusivos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497941" y="3295461"/>
            <a:ext cx="1647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Diferenciación</a:t>
            </a:r>
          </a:p>
          <a:p>
            <a:r>
              <a:rPr lang="es-ES" dirty="0" smtClean="0"/>
              <a:t>progresiva</a:t>
            </a:r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2625505" y="1520982"/>
            <a:ext cx="3684760" cy="3757188"/>
          </a:xfrm>
          <a:prstGeom prst="ellipse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2460171" y="1502229"/>
            <a:ext cx="8022772" cy="1273628"/>
          </a:xfrm>
          <a:prstGeom prst="rect">
            <a:avLst/>
          </a:prstGeom>
          <a:noFill/>
          <a:ln w="730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Elipse 5"/>
          <p:cNvSpPr/>
          <p:nvPr/>
        </p:nvSpPr>
        <p:spPr>
          <a:xfrm>
            <a:off x="298764" y="1774371"/>
            <a:ext cx="2106979" cy="72934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lipse 6"/>
          <p:cNvSpPr/>
          <p:nvPr/>
        </p:nvSpPr>
        <p:spPr>
          <a:xfrm>
            <a:off x="298764" y="3211286"/>
            <a:ext cx="1846907" cy="849085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9886018" y="4483512"/>
            <a:ext cx="2170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Reconciliaciones integradoras</a:t>
            </a:r>
            <a:endParaRPr lang="es-ES" dirty="0"/>
          </a:p>
        </p:txBody>
      </p:sp>
      <p:sp>
        <p:nvSpPr>
          <p:cNvPr id="10" name="Estrella de 5 puntas 9"/>
          <p:cNvSpPr/>
          <p:nvPr/>
        </p:nvSpPr>
        <p:spPr>
          <a:xfrm>
            <a:off x="4626428" y="4267200"/>
            <a:ext cx="2083784" cy="1470706"/>
          </a:xfrm>
          <a:prstGeom prst="star5">
            <a:avLst/>
          </a:prstGeom>
          <a:noFill/>
          <a:ln w="349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9812640" y="4419600"/>
            <a:ext cx="2031384" cy="936171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9091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360"/>
            <a:ext cx="12155822" cy="5470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5437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33</Words>
  <Application>Microsoft Office PowerPoint</Application>
  <PresentationFormat>Panorámica</PresentationFormat>
  <Paragraphs>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Mapas conceptuales realizados el 15 de diciembre</vt:lpstr>
      <vt:lpstr>Presentación de PowerPoint</vt:lpstr>
      <vt:lpstr>Presentación de PowerPoint</vt:lpstr>
    </vt:vector>
  </TitlesOfParts>
  <Company>Universidad Pública de Navarra-Nafarroako Unibertsitate Publikoa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Mapas conceptuales realizados el 15 de diciembre</dc:title>
  <dc:creator>arantzazu.guruceaga</dc:creator>
  <cp:lastModifiedBy>arantzazu.guruceaga</cp:lastModifiedBy>
  <cp:revision>3</cp:revision>
  <dcterms:created xsi:type="dcterms:W3CDTF">2016-12-20T15:41:50Z</dcterms:created>
  <dcterms:modified xsi:type="dcterms:W3CDTF">2016-12-20T16:09:37Z</dcterms:modified>
</cp:coreProperties>
</file>