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1273C-4768-450A-9DAB-58FA267B6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25ED67-5580-47A5-A779-EB8210FBC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0EE0AE-9A7F-4ED3-AD4C-B05DEEE83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3895AE-898B-46B7-91F7-AB8AB5BD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087889-89F5-4F3E-9A1C-80CB3A40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04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60E716-C9AD-4C07-8311-C9647F502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9288DD-59B3-47F1-A6BA-4AC1572E1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92F425-63C3-45D7-9C68-CCCFDC66E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0AA083-0A01-4214-BC0A-099E7ABFB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902021-266A-4B42-966F-B5BD940B5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10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4C5ACB-50D3-418F-B095-4E405F936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F91D8E-3075-4052-8C77-79DBD4073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DFDFF8-86C8-4C95-AEB2-72EA9E9B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3E7EA2-36E6-4138-842E-E0763B1B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87CEEB-7D2B-4718-A3B6-F99BE384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01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DE207-A24C-4396-A88B-79CB34A7D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633588-2992-46B5-99E0-9F695A248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FABB61-A019-4112-8AEC-4324A5D65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370ECC-58F4-4686-B435-8E509D28D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E3BE60-D099-4428-87EF-8793D2CE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55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E6F06-6A74-450A-9879-94992040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A78C28-FCB9-421D-9052-F139FE580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ED5BC8-4977-4E57-A6AC-342361D20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99C91B-1222-4F08-B937-465FB5AE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203665-4D53-409F-8B65-88718EA6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532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F7779-8569-461B-A614-6D8D62288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A28AA0-7BD7-46B5-9DC4-EEF1E62618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35939E-A4EF-45F9-9A2A-359B50BB6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9F403C-705F-400A-B428-CA820E497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13A75A-E964-40CD-9271-E472E815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63E77F-5753-4CD6-B5BB-A1F6DBB3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037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31BBD-300B-4C48-AA3D-A580B9EA9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640144-B6C0-467D-A77F-D3C467EE4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B8B0BD-A9B7-496D-BD8E-1449C3517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9EEE04C-3989-42A9-906B-CC15BA06C1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16DFBD-09F2-4863-A8F1-F0BCF3EDC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C73F5E5-B32A-468F-A4AA-CD0F783E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E5F42A5-C945-4D28-8755-A4B32D572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DDCB79-B48C-43C2-8F0F-D563CEB5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52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B5739-725E-4ADA-87CB-0B758FA7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D090C5-CD5E-4711-87F4-0ACA0A44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8CABFE-BF21-4669-9A9F-73C3782CD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00B607-C2EE-41A9-84E2-9CB08683E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05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C2891E-DCAC-45C2-996C-FF62F3B0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EEC28C-CAAB-4116-AD8B-99C5DE5FB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B3470B-0AA8-48D3-8289-6AB33FD1C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02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AC5C4B-6BC7-4A0E-9257-5D5B40DC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2FE018-B628-4A49-94C2-88B61E2C5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474CDA-BB11-4A18-86AC-9CCCE699F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BBC95F-9A2C-4E54-9545-95749C7C8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EF4EEE-95BF-48C9-914C-CA64BD410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EC6F26-571F-4F66-9EC8-E819D972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92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0FFDD-0D4C-43C5-B962-415649EB8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E074CA-65D0-461B-A503-CDEB28380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1AF8AA-F7E2-4334-983E-CA60B1613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947072-A6CD-4CE8-AB20-7AB263AA4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76DC6C-CD27-4965-8457-DB879764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C872A5-765A-46A1-80D0-4957D11A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716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E323E70-94C4-47B9-A304-1369D251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CE917B-BC18-4F0E-B44E-14FA207E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2FC56B-BD3E-4A44-88E5-EC7DA6FB4F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B1041-3E37-4F6E-AF87-942A62E3449C}" type="datetimeFigureOut">
              <a:rPr lang="es-ES" smtClean="0"/>
              <a:t>02/02/2022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547E34-3F86-4E80-98DD-DDFB25835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BF9D37-6B2A-47F6-BAF3-58E5AF426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29155-AF08-4D18-BB0C-9E2E3669955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0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04634B7-0849-4647-B735-758F128325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65" t="16667" r="71684" b="21837"/>
          <a:stretch/>
        </p:blipFill>
        <p:spPr>
          <a:xfrm>
            <a:off x="3415004" y="-29129"/>
            <a:ext cx="4907902" cy="676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125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Maider Pérez de Villarreal</dc:creator>
  <cp:lastModifiedBy>Maider Pérez de Villarreal</cp:lastModifiedBy>
  <cp:revision>1</cp:revision>
  <dcterms:created xsi:type="dcterms:W3CDTF">2022-02-02T11:35:27Z</dcterms:created>
  <dcterms:modified xsi:type="dcterms:W3CDTF">2022-02-02T11:36:09Z</dcterms:modified>
</cp:coreProperties>
</file>