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FE128-6E74-8FAD-57A4-B5CB3F97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E01071-7919-B08D-4680-25E12C59F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7614CF-7428-48D5-416C-796B123D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C01A0-CFC0-F96F-FBAF-114E1060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3D22B-8847-E0BD-9844-81DCCB93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61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369A4-F4D2-3315-D3BF-B5CA2B60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46488A-7626-618F-63E3-7C6DC97DA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14A22-C43D-D8A1-B6E4-37C76160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9EBA01-D398-8751-DFC2-ADC010CF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BD4B9-234D-0CE5-5B49-2681CE3A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75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FC2F17-D0AB-D3C6-DBFB-41D39DD86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DABAC9-B412-4230-23DE-DD3EFA8CF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8C9E9-FC9E-E253-1F18-A6A97A3C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DD295-E470-0A04-332B-EB1D8B6F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35D09-68EB-193B-5C22-B7BA0E43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79B7E-D9A2-92B8-D459-49632DDA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571D11-A2E1-2EF7-94ED-8A7B27E2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43A7-FE4E-F53C-1402-179D0A2F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C11FA-778F-8707-A567-2F08650D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A17706-9315-A278-CA6A-42C4BDAA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45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AB97C-7EEC-5D50-9C07-B4DE51DE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8ACC1-701E-4443-414A-8EA23596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A8137-1AB7-F136-BA40-D94C1981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2B2D26-CCD3-91A2-0023-30A9A8A0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9631D-AA96-7C22-B233-3C945C3F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6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BF7C8-13DC-725C-66AF-51CA8E44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88D60-2F39-9CA0-7CDB-51D821A3D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EFDBE1-DF4E-E676-CB4E-1BBAA1B53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9033E2-B285-90D4-5C00-85D74242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2E50D-2DE5-BF61-8B60-393FA045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00EBE7-F79F-7D03-72A6-9154C75E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20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C0FE-8185-7749-CA53-1AF796B1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EB00D-00BD-45F0-6640-1F08D6DD9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480987-B50E-519D-F2A1-B1DBC701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671020-6338-8397-30A9-E5FCB84E5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AE6279-FB1E-B782-557D-D73208C2C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6A8DA1-D0EA-C962-F4F0-CD6648B1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7FAB29-C0A4-4FB2-BB8C-A490A004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2B021E-C56A-713D-C327-741286F8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28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633E-51BE-4070-F711-565B4771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5EB37A-18E4-C9C8-64D1-6C744E3F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998BEE-CE03-AF7D-9630-1AADB402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8AE657-A8D7-4E61-6551-1B53C503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07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6D4A21-4EF4-621F-670B-47240C95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982723-A461-BDEB-E9E6-1E4F265F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EB185D-9F29-31B2-8F36-49C73BFC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25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D9084-10BA-3112-D4D7-0B23C0D6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011404-D12C-0F69-BF79-1FA89318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EE35CA-C4C5-6A9C-F6B7-A7B7C781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37070C-9DAE-1A63-4CA4-ED5024F0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013385-53CA-046A-D2B5-101422CC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F73BCE-C426-08A5-B75E-1E083F89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8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ABB1A-1EB5-4228-0D46-42F710BC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20996D-1B01-AFC5-6C22-64507BBBA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D363EF-C756-54DF-C2B3-E9B9FF88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FF7221-B5B1-5F65-0573-C4BEED78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3B3F5C-E6CF-EA08-5815-374CCAB4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40F690-05E6-D568-64CF-603A6415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79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28C12D-89A4-CCB0-EC87-F1E35471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24BB1-1169-361F-F827-BE8C7E1C0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F7351-07A1-8107-B308-16C753B90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D403-8741-44C0-8A4A-33D162E1A4BD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0E69D-09D0-972C-92F2-F96FF7219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B45C9-C4A0-D623-AE61-042C84EA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2374-9BFF-401B-985E-A6ACA6C00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5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D0C4D3-2391-FD65-EDA2-9AA7E28D9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06" t="6598" r="10612" b="10953"/>
          <a:stretch/>
        </p:blipFill>
        <p:spPr>
          <a:xfrm>
            <a:off x="0" y="-46263"/>
            <a:ext cx="12192000" cy="69042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8B0A9C6-A712-7192-1E47-87DCF4BE6DAC}"/>
              </a:ext>
            </a:extLst>
          </p:cNvPr>
          <p:cNvSpPr txBox="1"/>
          <p:nvPr/>
        </p:nvSpPr>
        <p:spPr>
          <a:xfrm>
            <a:off x="4360507" y="4619320"/>
            <a:ext cx="2992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Focus </a:t>
            </a:r>
            <a:r>
              <a:rPr lang="es-ES" sz="1400" dirty="0" err="1"/>
              <a:t>questions</a:t>
            </a:r>
            <a:r>
              <a:rPr lang="es-ES" sz="1400" dirty="0"/>
              <a:t> </a:t>
            </a:r>
            <a:r>
              <a:rPr lang="es-ES" sz="1400" dirty="0" err="1"/>
              <a:t>regarding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research</a:t>
            </a:r>
            <a:r>
              <a:rPr lang="es-ES" sz="1400" dirty="0"/>
              <a:t> </a:t>
            </a:r>
            <a:r>
              <a:rPr lang="es-ES" sz="1400" dirty="0" err="1"/>
              <a:t>or</a:t>
            </a:r>
            <a:r>
              <a:rPr lang="es-ES" sz="1400" dirty="0"/>
              <a:t> Project </a:t>
            </a:r>
            <a:r>
              <a:rPr lang="es-ES" sz="1400" dirty="0" err="1"/>
              <a:t>which</a:t>
            </a:r>
            <a:r>
              <a:rPr lang="es-ES" sz="1400" dirty="0"/>
              <a:t> </a:t>
            </a:r>
            <a:r>
              <a:rPr lang="es-ES" sz="1400" dirty="0" err="1"/>
              <a:t>focus</a:t>
            </a:r>
            <a:r>
              <a:rPr lang="es-ES" sz="1400" dirty="0"/>
              <a:t> </a:t>
            </a:r>
            <a:r>
              <a:rPr lang="es-ES" sz="1400" dirty="0" err="1"/>
              <a:t>attention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events</a:t>
            </a:r>
            <a:r>
              <a:rPr lang="es-ES" sz="1400" dirty="0"/>
              <a:t> and </a:t>
            </a:r>
            <a:r>
              <a:rPr lang="es-ES" sz="1400" dirty="0" err="1"/>
              <a:t>objects</a:t>
            </a:r>
            <a:r>
              <a:rPr lang="es-ES" sz="14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333F8E-0C0A-3F0D-3659-8914C30F13EA}"/>
              </a:ext>
            </a:extLst>
          </p:cNvPr>
          <p:cNvSpPr txBox="1"/>
          <p:nvPr/>
        </p:nvSpPr>
        <p:spPr>
          <a:xfrm>
            <a:off x="3166188" y="3674313"/>
            <a:ext cx="213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General </a:t>
            </a:r>
            <a:r>
              <a:rPr lang="es-ES" sz="1200" dirty="0" err="1"/>
              <a:t>belief</a:t>
            </a:r>
            <a:r>
              <a:rPr lang="es-ES" sz="1200" dirty="0"/>
              <a:t> and </a:t>
            </a:r>
            <a:r>
              <a:rPr lang="es-ES" sz="1200" dirty="0" err="1"/>
              <a:t>knowledge</a:t>
            </a:r>
            <a:r>
              <a:rPr lang="es-ES" sz="1200" dirty="0"/>
              <a:t> </a:t>
            </a:r>
            <a:r>
              <a:rPr lang="es-ES" sz="1200" dirty="0" err="1"/>
              <a:t>system</a:t>
            </a:r>
            <a:r>
              <a:rPr lang="es-ES" sz="1200" dirty="0"/>
              <a:t> </a:t>
            </a:r>
            <a:r>
              <a:rPr lang="es-ES" sz="1200" dirty="0" err="1"/>
              <a:t>wiht</a:t>
            </a:r>
            <a:r>
              <a:rPr lang="es-ES" sz="1200" dirty="0"/>
              <a:t> </a:t>
            </a:r>
            <a:r>
              <a:rPr lang="es-ES" sz="1200" dirty="0" err="1"/>
              <a:t>motivate</a:t>
            </a:r>
            <a:r>
              <a:rPr lang="es-ES" sz="1200" dirty="0"/>
              <a:t> and guide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research</a:t>
            </a:r>
            <a:endParaRPr lang="es-ES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7742EA-9D49-0067-EC43-A41C0164F3E6}"/>
              </a:ext>
            </a:extLst>
          </p:cNvPr>
          <p:cNvSpPr txBox="1"/>
          <p:nvPr/>
        </p:nvSpPr>
        <p:spPr>
          <a:xfrm>
            <a:off x="1721496" y="3020318"/>
            <a:ext cx="157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Beliefs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nature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knowledge</a:t>
            </a:r>
            <a:endParaRPr lang="es-ES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990713-9DA7-B99B-A5DB-A7049C5E2111}"/>
              </a:ext>
            </a:extLst>
          </p:cNvPr>
          <p:cNvSpPr txBox="1"/>
          <p:nvPr/>
        </p:nvSpPr>
        <p:spPr>
          <a:xfrm>
            <a:off x="1138335" y="2262552"/>
            <a:ext cx="25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General </a:t>
            </a:r>
            <a:r>
              <a:rPr lang="es-ES" sz="1200" dirty="0" err="1"/>
              <a:t>principles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guide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research</a:t>
            </a:r>
            <a:endParaRPr lang="es-ES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F13C74-39EA-37C4-859E-4B5AB60A9232}"/>
              </a:ext>
            </a:extLst>
          </p:cNvPr>
          <p:cNvSpPr txBox="1"/>
          <p:nvPr/>
        </p:nvSpPr>
        <p:spPr>
          <a:xfrm>
            <a:off x="1688840" y="1275739"/>
            <a:ext cx="206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Relationship</a:t>
            </a:r>
            <a:r>
              <a:rPr lang="es-ES" sz="1200" dirty="0"/>
              <a:t> </a:t>
            </a:r>
            <a:r>
              <a:rPr lang="es-ES" sz="1200" dirty="0" err="1"/>
              <a:t>between</a:t>
            </a:r>
            <a:r>
              <a:rPr lang="es-ES" sz="1200" dirty="0"/>
              <a:t> </a:t>
            </a:r>
            <a:r>
              <a:rPr lang="es-ES" sz="1200" dirty="0" err="1"/>
              <a:t>concepts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</a:t>
            </a:r>
            <a:r>
              <a:rPr lang="es-ES" sz="1200" dirty="0" err="1"/>
              <a:t>explain</a:t>
            </a:r>
            <a:r>
              <a:rPr lang="es-ES" sz="1200" dirty="0"/>
              <a:t> </a:t>
            </a:r>
            <a:r>
              <a:rPr lang="es-ES" sz="1200" dirty="0" err="1"/>
              <a:t>how</a:t>
            </a:r>
            <a:r>
              <a:rPr lang="es-ES" sz="1200" dirty="0"/>
              <a:t> </a:t>
            </a:r>
            <a:r>
              <a:rPr lang="es-ES" sz="1200" dirty="0" err="1"/>
              <a:t>objects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facts</a:t>
            </a:r>
            <a:r>
              <a:rPr lang="es-ES" sz="1200" dirty="0"/>
              <a:t> </a:t>
            </a:r>
            <a:r>
              <a:rPr lang="es-ES" sz="1200" dirty="0" err="1"/>
              <a:t>behave</a:t>
            </a:r>
            <a:r>
              <a:rPr lang="es-ES" sz="12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E244F2-9285-CC5E-398E-1894215FD21F}"/>
              </a:ext>
            </a:extLst>
          </p:cNvPr>
          <p:cNvSpPr txBox="1"/>
          <p:nvPr/>
        </p:nvSpPr>
        <p:spPr>
          <a:xfrm>
            <a:off x="3166188" y="667911"/>
            <a:ext cx="172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Regularities</a:t>
            </a:r>
            <a:r>
              <a:rPr lang="es-ES" sz="1200" dirty="0"/>
              <a:t> </a:t>
            </a:r>
            <a:r>
              <a:rPr lang="es-ES" sz="1200" dirty="0" err="1"/>
              <a:t>perceived</a:t>
            </a:r>
            <a:endParaRPr lang="es-ES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1B9E07-F999-C6F3-E04F-6ACDC42C93D7}"/>
              </a:ext>
            </a:extLst>
          </p:cNvPr>
          <p:cNvSpPr txBox="1"/>
          <p:nvPr/>
        </p:nvSpPr>
        <p:spPr>
          <a:xfrm>
            <a:off x="5192486" y="298579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Elements</a:t>
            </a:r>
            <a:r>
              <a:rPr lang="es-ES" sz="1200" dirty="0"/>
              <a:t>  </a:t>
            </a:r>
            <a:r>
              <a:rPr lang="es-ES" sz="1200" dirty="0" err="1"/>
              <a:t>studied</a:t>
            </a:r>
            <a:r>
              <a:rPr lang="es-ES" sz="1200" dirty="0"/>
              <a:t> </a:t>
            </a:r>
            <a:r>
              <a:rPr lang="es-ES" sz="1200" dirty="0" err="1"/>
              <a:t>or</a:t>
            </a:r>
            <a:r>
              <a:rPr lang="es-ES" sz="1200" dirty="0"/>
              <a:t> </a:t>
            </a:r>
            <a:r>
              <a:rPr lang="es-ES" sz="1200" dirty="0" err="1"/>
              <a:t>used</a:t>
            </a:r>
            <a:r>
              <a:rPr lang="es-ES" sz="1200" dirty="0"/>
              <a:t> </a:t>
            </a:r>
            <a:r>
              <a:rPr lang="es-ES" sz="1200" dirty="0" err="1" smtClean="0"/>
              <a:t>tools</a:t>
            </a:r>
            <a:r>
              <a:rPr lang="es-ES" sz="1200" dirty="0" smtClean="0"/>
              <a:t> </a:t>
            </a:r>
            <a:r>
              <a:rPr lang="es-ES" sz="1200" dirty="0"/>
              <a:t>to </a:t>
            </a:r>
            <a:r>
              <a:rPr lang="es-ES" sz="1200" dirty="0" err="1"/>
              <a:t>answer</a:t>
            </a:r>
            <a:r>
              <a:rPr lang="es-ES" sz="1200" dirty="0"/>
              <a:t> </a:t>
            </a:r>
            <a:r>
              <a:rPr lang="es-ES" sz="1200" dirty="0" err="1"/>
              <a:t>main</a:t>
            </a:r>
            <a:r>
              <a:rPr lang="es-ES" sz="1200" dirty="0"/>
              <a:t> </a:t>
            </a:r>
            <a:r>
              <a:rPr lang="es-ES" sz="1200" dirty="0" err="1"/>
              <a:t>questions</a:t>
            </a:r>
            <a:endParaRPr lang="es-ES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530911-3442-A6D2-A49D-0258D179EAD3}"/>
              </a:ext>
            </a:extLst>
          </p:cNvPr>
          <p:cNvSpPr txBox="1"/>
          <p:nvPr/>
        </p:nvSpPr>
        <p:spPr>
          <a:xfrm>
            <a:off x="7352523" y="621745"/>
            <a:ext cx="213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Observations</a:t>
            </a:r>
            <a:r>
              <a:rPr lang="es-ES" sz="1200" dirty="0"/>
              <a:t> </a:t>
            </a:r>
            <a:r>
              <a:rPr lang="es-ES" sz="1200" dirty="0" err="1"/>
              <a:t>made</a:t>
            </a:r>
            <a:r>
              <a:rPr lang="es-ES" sz="1200" dirty="0"/>
              <a:t> and </a:t>
            </a:r>
            <a:r>
              <a:rPr lang="es-ES" sz="1200" dirty="0" err="1"/>
              <a:t>recorded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objects</a:t>
            </a:r>
            <a:r>
              <a:rPr lang="es-ES" sz="1200" dirty="0"/>
              <a:t> </a:t>
            </a:r>
            <a:r>
              <a:rPr lang="es-ES" sz="1200" dirty="0" err="1"/>
              <a:t>or</a:t>
            </a:r>
            <a:r>
              <a:rPr lang="es-ES" sz="1200" dirty="0"/>
              <a:t> </a:t>
            </a:r>
            <a:r>
              <a:rPr lang="es-ES" sz="1200" dirty="0" err="1"/>
              <a:t>events</a:t>
            </a:r>
            <a:r>
              <a:rPr lang="es-ES" sz="1200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ABE8F2-C551-043D-E5F5-E23A551183E0}"/>
              </a:ext>
            </a:extLst>
          </p:cNvPr>
          <p:cNvSpPr txBox="1"/>
          <p:nvPr/>
        </p:nvSpPr>
        <p:spPr>
          <a:xfrm>
            <a:off x="8565502" y="1500016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Transformation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data: Tables, </a:t>
            </a:r>
            <a:r>
              <a:rPr lang="es-ES" sz="1200" dirty="0" err="1"/>
              <a:t>graphs</a:t>
            </a:r>
            <a:r>
              <a:rPr lang="es-ES" sz="1200" dirty="0"/>
              <a:t>, CCMM, </a:t>
            </a:r>
            <a:r>
              <a:rPr lang="es-ES" sz="1200" dirty="0" err="1"/>
              <a:t>statistics</a:t>
            </a:r>
            <a:endParaRPr lang="es-ES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7D891C-A4C9-D548-080F-611CCB3485DB}"/>
              </a:ext>
            </a:extLst>
          </p:cNvPr>
          <p:cNvSpPr txBox="1"/>
          <p:nvPr/>
        </p:nvSpPr>
        <p:spPr>
          <a:xfrm>
            <a:off x="7352523" y="2425959"/>
            <a:ext cx="356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Statements</a:t>
            </a:r>
            <a:r>
              <a:rPr lang="es-ES" sz="1200" dirty="0"/>
              <a:t> </a:t>
            </a:r>
            <a:r>
              <a:rPr lang="es-ES" sz="1200" dirty="0" err="1"/>
              <a:t>answering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main</a:t>
            </a:r>
            <a:r>
              <a:rPr lang="es-ES" sz="1200" dirty="0"/>
              <a:t> </a:t>
            </a:r>
            <a:r>
              <a:rPr lang="es-ES" sz="1200" dirty="0" err="1"/>
              <a:t>questions</a:t>
            </a:r>
            <a:r>
              <a:rPr lang="es-ES" sz="1200" dirty="0"/>
              <a:t> </a:t>
            </a:r>
            <a:r>
              <a:rPr lang="es-ES" sz="1200" dirty="0" err="1"/>
              <a:t>which</a:t>
            </a:r>
            <a:r>
              <a:rPr lang="es-ES" sz="1200" dirty="0"/>
              <a:t> are </a:t>
            </a:r>
            <a:r>
              <a:rPr lang="es-ES" sz="1200" dirty="0" err="1"/>
              <a:t>reasonable</a:t>
            </a:r>
            <a:r>
              <a:rPr lang="es-ES" sz="1200" dirty="0"/>
              <a:t> </a:t>
            </a:r>
            <a:r>
              <a:rPr lang="es-ES" sz="1200" dirty="0" err="1"/>
              <a:t>interpretaions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obtained</a:t>
            </a:r>
            <a:r>
              <a:rPr lang="es-ES" sz="1200" dirty="0"/>
              <a:t> data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08D58A-2C94-4753-410E-1586C291C269}"/>
              </a:ext>
            </a:extLst>
          </p:cNvPr>
          <p:cNvSpPr txBox="1"/>
          <p:nvPr/>
        </p:nvSpPr>
        <p:spPr>
          <a:xfrm>
            <a:off x="6969968" y="3517290"/>
            <a:ext cx="251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Statements</a:t>
            </a:r>
            <a:r>
              <a:rPr lang="es-ES" sz="1200" dirty="0"/>
              <a:t> </a:t>
            </a:r>
            <a:r>
              <a:rPr lang="es-ES" sz="1200" dirty="0" err="1"/>
              <a:t>based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knowledge</a:t>
            </a:r>
            <a:r>
              <a:rPr lang="es-ES" sz="1200" dirty="0"/>
              <a:t> </a:t>
            </a:r>
            <a:r>
              <a:rPr lang="es-ES" sz="1200" dirty="0" err="1"/>
              <a:t>claims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declare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valued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inquiry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3650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315DA3B-379D-1DC3-D21D-F8111B0EE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3" y="1066935"/>
            <a:ext cx="5479834" cy="42773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70085A-A600-8EC2-52FB-F0967F68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5" y="1066935"/>
            <a:ext cx="5159778" cy="4277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3C2C8B-EA37-CD93-532D-92B458DDC1FA}"/>
              </a:ext>
            </a:extLst>
          </p:cNvPr>
          <p:cNvSpPr txBox="1"/>
          <p:nvPr/>
        </p:nvSpPr>
        <p:spPr>
          <a:xfrm>
            <a:off x="6353255" y="5500991"/>
            <a:ext cx="515977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Diagram depicting the evolution of Bloom's taxonomy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54777-F2A2-D450-D237-9B7A00FB888E}"/>
              </a:ext>
            </a:extLst>
          </p:cNvPr>
          <p:cNvSpPr txBox="1"/>
          <p:nvPr/>
        </p:nvSpPr>
        <p:spPr>
          <a:xfrm>
            <a:off x="718918" y="5487920"/>
            <a:ext cx="541909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accent1">
                    <a:lumMod val="75000"/>
                  </a:schemeClr>
                </a:solidFill>
              </a:rPr>
              <a:t>forest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 (Pérez de Villarreal, 2022)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4E5B139-64E6-61D5-2821-C122CD349466}"/>
              </a:ext>
            </a:extLst>
          </p:cNvPr>
          <p:cNvSpPr/>
          <p:nvPr/>
        </p:nvSpPr>
        <p:spPr>
          <a:xfrm>
            <a:off x="7852095" y="1249959"/>
            <a:ext cx="612397" cy="3445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CC67A4D-2A7A-75D4-B631-CF98FF125272}"/>
              </a:ext>
            </a:extLst>
          </p:cNvPr>
          <p:cNvSpPr/>
          <p:nvPr/>
        </p:nvSpPr>
        <p:spPr>
          <a:xfrm>
            <a:off x="8464492" y="1249960"/>
            <a:ext cx="1929468" cy="344570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054276-D8F7-1911-78AC-7737747D0B87}"/>
              </a:ext>
            </a:extLst>
          </p:cNvPr>
          <p:cNvSpPr/>
          <p:nvPr/>
        </p:nvSpPr>
        <p:spPr>
          <a:xfrm>
            <a:off x="10301682" y="1275127"/>
            <a:ext cx="1211352" cy="342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811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122</Words>
  <Application>Microsoft Office PowerPoint</Application>
  <PresentationFormat>Panorámica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Maider Pérez de Villarreal</dc:creator>
  <cp:lastModifiedBy>plantillaW10</cp:lastModifiedBy>
  <cp:revision>6</cp:revision>
  <dcterms:created xsi:type="dcterms:W3CDTF">2023-03-13T19:05:43Z</dcterms:created>
  <dcterms:modified xsi:type="dcterms:W3CDTF">2023-03-14T13:16:04Z</dcterms:modified>
</cp:coreProperties>
</file>