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381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10/31/2021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470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10/31/2021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516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10/31/2021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59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10/31/2021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040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10/31/2021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176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10/31/2021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517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919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99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909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930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10/31/2021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672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10/31/2021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4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10/31/2021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243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10/31/2021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58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10/31/2021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44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10/31/2021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43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3765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2" r:id="rId6"/>
    <p:sldLayoutId id="2147483708" r:id="rId7"/>
    <p:sldLayoutId id="2147483709" r:id="rId8"/>
    <p:sldLayoutId id="2147483710" r:id="rId9"/>
    <p:sldLayoutId id="2147483711" r:id="rId10"/>
    <p:sldLayoutId id="2147483701" r:id="rId11"/>
    <p:sldLayoutId id="2147483712" r:id="rId12"/>
    <p:sldLayoutId id="2147483717" r:id="rId13"/>
    <p:sldLayoutId id="2147483713" r:id="rId14"/>
    <p:sldLayoutId id="2147483714" r:id="rId15"/>
    <p:sldLayoutId id="2147483715" r:id="rId16"/>
    <p:sldLayoutId id="2147483716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8BCAC2EB-AD2C-428B-807B-FBBFF9CED965}"/>
              </a:ext>
            </a:extLst>
          </p:cNvPr>
          <p:cNvGrpSpPr/>
          <p:nvPr/>
        </p:nvGrpSpPr>
        <p:grpSpPr>
          <a:xfrm>
            <a:off x="0" y="10"/>
            <a:ext cx="12191980" cy="6857990"/>
            <a:chOff x="0" y="10"/>
            <a:chExt cx="12191980" cy="6857990"/>
          </a:xfrm>
        </p:grpSpPr>
        <p:pic>
          <p:nvPicPr>
            <p:cNvPr id="4" name="Picture 1" descr="Degradado violeta y amarillo geométrico">
              <a:extLst>
                <a:ext uri="{FF2B5EF4-FFF2-40B4-BE49-F238E27FC236}">
                  <a16:creationId xmlns:a16="http://schemas.microsoft.com/office/drawing/2014/main" id="{27FDEF44-3CA8-42C2-A11F-793541AD0B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555" b="5445"/>
            <a:stretch/>
          </p:blipFill>
          <p:spPr>
            <a:xfrm>
              <a:off x="0" y="10"/>
              <a:ext cx="12191980" cy="6857990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F46D9BF1-A58E-4618-A2F1-FE20604DC8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6819" t="8990" r="65151" b="13973"/>
            <a:stretch/>
          </p:blipFill>
          <p:spPr>
            <a:xfrm>
              <a:off x="4314868" y="30955"/>
              <a:ext cx="2960846" cy="3557992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555C5598-D205-454D-A111-B239DCE786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6819" t="8990" r="65151" b="13973"/>
            <a:stretch/>
          </p:blipFill>
          <p:spPr>
            <a:xfrm>
              <a:off x="248999" y="3980618"/>
              <a:ext cx="2198254" cy="264160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486C5DC-D483-4756-91B5-F3844EC87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6819" t="8990" r="65151" b="13973"/>
            <a:stretch/>
          </p:blipFill>
          <p:spPr>
            <a:xfrm>
              <a:off x="9204135" y="3841098"/>
              <a:ext cx="2198254" cy="2641600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E2313A5C-3514-4663-9BA4-20B3512829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6819" t="8990" r="65151" b="13973"/>
            <a:stretch/>
          </p:blipFill>
          <p:spPr>
            <a:xfrm>
              <a:off x="3167059" y="3931195"/>
              <a:ext cx="2198254" cy="2641600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39C313CD-85CE-4777-9A1A-B3DB618486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6819" t="8990" r="65151" b="13973"/>
            <a:stretch/>
          </p:blipFill>
          <p:spPr>
            <a:xfrm>
              <a:off x="6085120" y="3902673"/>
              <a:ext cx="2198254" cy="264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2771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te moderno paisaje de montaña Stock de Foto gratis - Public Domain  Pictures">
            <a:extLst>
              <a:ext uri="{FF2B5EF4-FFF2-40B4-BE49-F238E27FC236}">
                <a16:creationId xmlns:a16="http://schemas.microsoft.com/office/drawing/2014/main" id="{FDE22FA2-0DFF-43FD-9C76-7266DFA81D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692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5000">
                <a:schemeClr val="bg1">
                  <a:alpha val="15000"/>
                </a:schemeClr>
              </a:gs>
              <a:gs pos="75200">
                <a:schemeClr val="bg1">
                  <a:alpha val="15000"/>
                </a:schemeClr>
              </a:gs>
              <a:gs pos="50000">
                <a:schemeClr val="bg1">
                  <a:alpha val="3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70216460-FD3B-429F-A307-85CE25EDEE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19" t="8990" r="65151" b="13973"/>
          <a:stretch/>
        </p:blipFill>
        <p:spPr>
          <a:xfrm>
            <a:off x="3142856" y="3666946"/>
            <a:ext cx="1149511" cy="13813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F824554-E129-4DF7-88C0-3DE278C77F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19" t="8990" r="65151" b="13973"/>
          <a:stretch/>
        </p:blipFill>
        <p:spPr>
          <a:xfrm>
            <a:off x="8098165" y="4518673"/>
            <a:ext cx="1149511" cy="138134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8DF5BC8-39B1-40B5-8F80-A27252EDA9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19" t="8990" r="65151" b="13973"/>
          <a:stretch/>
        </p:blipFill>
        <p:spPr>
          <a:xfrm>
            <a:off x="2157417" y="5986369"/>
            <a:ext cx="725335" cy="87162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A2491A8-9AE0-466E-9E99-20AFEB770A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19" t="8990" r="65151" b="13973"/>
          <a:stretch/>
        </p:blipFill>
        <p:spPr>
          <a:xfrm>
            <a:off x="3030329" y="5990111"/>
            <a:ext cx="727104" cy="87374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4A3CE9F-955E-4B6E-B902-805BDEBDDA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19" t="8990" r="65151" b="13973"/>
          <a:stretch/>
        </p:blipFill>
        <p:spPr>
          <a:xfrm>
            <a:off x="8031490" y="6087196"/>
            <a:ext cx="641430" cy="77079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5698EA7-0D17-4B19-99F1-82DD856377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19" t="8990" r="65151" b="13973"/>
          <a:stretch/>
        </p:blipFill>
        <p:spPr>
          <a:xfrm>
            <a:off x="8798118" y="6061078"/>
            <a:ext cx="663165" cy="79691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2CE42BB-AAED-45E6-A992-E2C8FD0E25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19" t="8990" r="65151" b="13973"/>
          <a:stretch/>
        </p:blipFill>
        <p:spPr>
          <a:xfrm>
            <a:off x="3905010" y="6000817"/>
            <a:ext cx="701286" cy="84272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B90BED2-408C-40F5-B9B1-57CF5CA891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19" t="8990" r="65151" b="13973"/>
          <a:stretch/>
        </p:blipFill>
        <p:spPr>
          <a:xfrm>
            <a:off x="2792213" y="5057295"/>
            <a:ext cx="701286" cy="84272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837D3F2-2BF2-4249-9A83-CA27585859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19" t="8990" r="65151" b="13973"/>
          <a:stretch/>
        </p:blipFill>
        <p:spPr>
          <a:xfrm>
            <a:off x="3912208" y="5057295"/>
            <a:ext cx="701286" cy="84272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BC0C8C4-14BF-46C2-8E43-A5289A8AAB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19" t="8990" r="65151" b="13973"/>
          <a:stretch/>
        </p:blipFill>
        <p:spPr>
          <a:xfrm>
            <a:off x="4737323" y="6087196"/>
            <a:ext cx="631993" cy="75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30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isaje de montaña de dibujos animados con bosque de verano. | Vector  Premium">
            <a:extLst>
              <a:ext uri="{FF2B5EF4-FFF2-40B4-BE49-F238E27FC236}">
                <a16:creationId xmlns:a16="http://schemas.microsoft.com/office/drawing/2014/main" id="{1FA3BBB3-EB50-4469-BF65-8921EA13DF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" r="6783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A27E199-886E-4DA7-B3ED-FCCF34F145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19" t="8990" r="65151" b="13973"/>
          <a:stretch/>
        </p:blipFill>
        <p:spPr>
          <a:xfrm>
            <a:off x="1483738" y="659795"/>
            <a:ext cx="1149511" cy="138134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61706BE-AF33-42CE-84B0-5075CB6326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19" t="8990" r="65151" b="13973"/>
          <a:stretch/>
        </p:blipFill>
        <p:spPr>
          <a:xfrm>
            <a:off x="6444950" y="1084083"/>
            <a:ext cx="1003153" cy="120546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2C5129E-222D-488F-A565-6D169B4CC5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19" t="8990" r="65151" b="13973"/>
          <a:stretch/>
        </p:blipFill>
        <p:spPr>
          <a:xfrm>
            <a:off x="498299" y="2979218"/>
            <a:ext cx="725335" cy="87162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C8E54C7-5DAF-40DC-88AB-93CB0E2AAE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19" t="8990" r="65151" b="13973"/>
          <a:stretch/>
        </p:blipFill>
        <p:spPr>
          <a:xfrm>
            <a:off x="1371211" y="2982960"/>
            <a:ext cx="727104" cy="87374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E5EDD5E-CAE9-4965-AEE0-ECD7BD97B1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19" t="8990" r="65151" b="13973"/>
          <a:stretch/>
        </p:blipFill>
        <p:spPr>
          <a:xfrm>
            <a:off x="5648707" y="2309251"/>
            <a:ext cx="641430" cy="77079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3F24D02-EE9B-4167-8C71-B9D0965913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19" t="8990" r="65151" b="13973"/>
          <a:stretch/>
        </p:blipFill>
        <p:spPr>
          <a:xfrm>
            <a:off x="6562257" y="2309251"/>
            <a:ext cx="663165" cy="79691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BBB2AF6-715A-4028-BAB2-F3F4C34A19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19" t="8990" r="65151" b="13973"/>
          <a:stretch/>
        </p:blipFill>
        <p:spPr>
          <a:xfrm>
            <a:off x="2245892" y="2993666"/>
            <a:ext cx="701286" cy="84272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256C37A-7F46-4C23-B7F0-92E1E10174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19" t="8990" r="65151" b="13973"/>
          <a:stretch/>
        </p:blipFill>
        <p:spPr>
          <a:xfrm>
            <a:off x="1133095" y="2050144"/>
            <a:ext cx="701286" cy="84272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12CBE42-F8BF-4952-8B91-3EE89F1B46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19" t="8990" r="65151" b="13973"/>
          <a:stretch/>
        </p:blipFill>
        <p:spPr>
          <a:xfrm>
            <a:off x="2253090" y="2050144"/>
            <a:ext cx="701286" cy="84272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AFCC848-F7F0-43C3-8709-B821D8CE39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19" t="8990" r="65151" b="13973"/>
          <a:stretch/>
        </p:blipFill>
        <p:spPr>
          <a:xfrm>
            <a:off x="3078205" y="3080045"/>
            <a:ext cx="631993" cy="75945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898079F-DB1A-42DF-B292-81F8EB7E46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19" t="8990" r="65151" b="13973"/>
          <a:stretch/>
        </p:blipFill>
        <p:spPr>
          <a:xfrm>
            <a:off x="7415419" y="2281971"/>
            <a:ext cx="663165" cy="79691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0C601C8-B240-4FCD-A63F-D04004CBE8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19" t="8990" r="65151" b="13973"/>
          <a:stretch/>
        </p:blipFill>
        <p:spPr>
          <a:xfrm>
            <a:off x="10399129" y="1447409"/>
            <a:ext cx="1003153" cy="120546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7E7D505-6BF3-47FD-A378-705B23FA08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19" t="8990" r="65151" b="13973"/>
          <a:stretch/>
        </p:blipFill>
        <p:spPr>
          <a:xfrm>
            <a:off x="9602886" y="2672577"/>
            <a:ext cx="641430" cy="77079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5E5D524-8937-49E3-B404-347D780C30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19" t="8990" r="65151" b="13973"/>
          <a:stretch/>
        </p:blipFill>
        <p:spPr>
          <a:xfrm>
            <a:off x="10516436" y="2672577"/>
            <a:ext cx="663165" cy="79691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9310C51-BE27-496E-BA98-32C07AA8B8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19" t="8990" r="65151" b="13973"/>
          <a:stretch/>
        </p:blipFill>
        <p:spPr>
          <a:xfrm>
            <a:off x="11369598" y="2645297"/>
            <a:ext cx="663165" cy="79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07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scena de verano con ilustración de río, campo y montañas 2038245 Vector en  Vecteezy">
            <a:extLst>
              <a:ext uri="{FF2B5EF4-FFF2-40B4-BE49-F238E27FC236}">
                <a16:creationId xmlns:a16="http://schemas.microsoft.com/office/drawing/2014/main" id="{006E22F4-83BC-4277-8B24-2E514EF080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6677232-44D6-40CB-9F4F-05B4D22B27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19" t="8990" r="65151" b="13973"/>
          <a:stretch/>
        </p:blipFill>
        <p:spPr>
          <a:xfrm>
            <a:off x="3991268" y="311003"/>
            <a:ext cx="1149511" cy="138134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16502B4-3767-43A9-9566-173262CF98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19" t="8990" r="65151" b="13973"/>
          <a:stretch/>
        </p:blipFill>
        <p:spPr>
          <a:xfrm>
            <a:off x="7130394" y="829477"/>
            <a:ext cx="1149511" cy="138134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D054DCD-F08E-4C59-83FD-CE0F57B04B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19" t="8990" r="65151" b="13973"/>
          <a:stretch/>
        </p:blipFill>
        <p:spPr>
          <a:xfrm>
            <a:off x="1297210" y="1692348"/>
            <a:ext cx="1149511" cy="13813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E759105-29C5-471B-A835-0C06D4FD67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19" t="8990" r="65151" b="13973"/>
          <a:stretch/>
        </p:blipFill>
        <p:spPr>
          <a:xfrm>
            <a:off x="9211262" y="1152108"/>
            <a:ext cx="1149511" cy="13813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95BFEF2-95DA-4618-BA98-089236491B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19" t="8990" r="65151" b="13973"/>
          <a:stretch/>
        </p:blipFill>
        <p:spPr>
          <a:xfrm>
            <a:off x="3009655" y="1692348"/>
            <a:ext cx="882724" cy="106075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DEEE939-0A68-4C9C-810F-1210E86A91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19" t="8990" r="65151" b="13973"/>
          <a:stretch/>
        </p:blipFill>
        <p:spPr>
          <a:xfrm>
            <a:off x="4037905" y="1692348"/>
            <a:ext cx="882724" cy="106075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C1FC6E7-F9BC-4DED-9544-BDAF59708D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19" t="8990" r="65151" b="13973"/>
          <a:stretch/>
        </p:blipFill>
        <p:spPr>
          <a:xfrm>
            <a:off x="5061607" y="1677575"/>
            <a:ext cx="882724" cy="106075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E8C5D7C-540B-43F9-A6FF-455BCF57FB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19" t="8990" r="65151" b="13973"/>
          <a:stretch/>
        </p:blipFill>
        <p:spPr>
          <a:xfrm>
            <a:off x="2838167" y="2898624"/>
            <a:ext cx="882724" cy="106075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C9981B4-F94F-46F1-9C47-494279537F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19" t="8990" r="65151" b="13973"/>
          <a:stretch/>
        </p:blipFill>
        <p:spPr>
          <a:xfrm>
            <a:off x="3892379" y="2898624"/>
            <a:ext cx="882724" cy="106075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D570506-552F-4CF3-9BFF-57FF426343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19" t="8990" r="65151" b="13973"/>
          <a:stretch/>
        </p:blipFill>
        <p:spPr>
          <a:xfrm>
            <a:off x="4936786" y="2839537"/>
            <a:ext cx="882724" cy="106075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4920FF5-AB57-4BD6-A251-91A74C01DD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19" t="8990" r="65151" b="13973"/>
          <a:stretch/>
        </p:blipFill>
        <p:spPr>
          <a:xfrm>
            <a:off x="6024575" y="2839537"/>
            <a:ext cx="882724" cy="106075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4D27C73-EAB8-4001-989C-EF0E73BF66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19" t="8990" r="65151" b="13973"/>
          <a:stretch/>
        </p:blipFill>
        <p:spPr>
          <a:xfrm>
            <a:off x="504730" y="3073693"/>
            <a:ext cx="882724" cy="106075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1261309-7334-4D5A-A601-5A237412DF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19" t="8990" r="65151" b="13973"/>
          <a:stretch/>
        </p:blipFill>
        <p:spPr>
          <a:xfrm>
            <a:off x="1766834" y="3073693"/>
            <a:ext cx="882724" cy="106075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F548B7A3-DF4C-4207-B973-B7C2F559CA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19" t="8990" r="65151" b="13973"/>
          <a:stretch/>
        </p:blipFill>
        <p:spPr>
          <a:xfrm>
            <a:off x="7074024" y="2309161"/>
            <a:ext cx="882724" cy="106075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C095141-4DC6-4F92-A31C-C7C5A4FDF8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19" t="8990" r="65151" b="13973"/>
          <a:stretch/>
        </p:blipFill>
        <p:spPr>
          <a:xfrm>
            <a:off x="8080232" y="2383020"/>
            <a:ext cx="882724" cy="106075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15F97392-56C5-4BDE-8197-3F5AEA9CA7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19" t="8990" r="65151" b="13973"/>
          <a:stretch/>
        </p:blipFill>
        <p:spPr>
          <a:xfrm>
            <a:off x="9182345" y="2708954"/>
            <a:ext cx="882724" cy="106075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6CCC13B0-5FB1-4708-953C-7B0A2ACE00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19" t="8990" r="65151" b="13973"/>
          <a:stretch/>
        </p:blipFill>
        <p:spPr>
          <a:xfrm>
            <a:off x="10327963" y="2624799"/>
            <a:ext cx="882724" cy="106075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753F1225-ACD7-4422-8894-B4188E709B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19" t="8990" r="65151" b="13973"/>
          <a:stretch/>
        </p:blipFill>
        <p:spPr>
          <a:xfrm>
            <a:off x="7030783" y="3443772"/>
            <a:ext cx="882724" cy="106075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B7A36F26-3543-4385-8A46-4E5C4D9BC3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19" t="8990" r="65151" b="13973"/>
          <a:stretch/>
        </p:blipFill>
        <p:spPr>
          <a:xfrm>
            <a:off x="8201032" y="3443772"/>
            <a:ext cx="882724" cy="106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907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LeftStep">
      <a:dk1>
        <a:srgbClr val="000000"/>
      </a:dk1>
      <a:lt1>
        <a:srgbClr val="FFFFFF"/>
      </a:lt1>
      <a:dk2>
        <a:srgbClr val="311C22"/>
      </a:dk2>
      <a:lt2>
        <a:srgbClr val="F0F0F3"/>
      </a:lt2>
      <a:accent1>
        <a:srgbClr val="A0A641"/>
      </a:accent1>
      <a:accent2>
        <a:srgbClr val="B1873B"/>
      </a:accent2>
      <a:accent3>
        <a:srgbClr val="C3684D"/>
      </a:accent3>
      <a:accent4>
        <a:srgbClr val="B13B51"/>
      </a:accent4>
      <a:accent5>
        <a:srgbClr val="C34D94"/>
      </a:accent5>
      <a:accent6>
        <a:srgbClr val="AF3BB1"/>
      </a:accent6>
      <a:hlink>
        <a:srgbClr val="665FC9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Panorámica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Georgia Pro Cond Light</vt:lpstr>
      <vt:lpstr>Speak Pro</vt:lpstr>
      <vt:lpstr>Wingdings 2</vt:lpstr>
      <vt:lpstr>SlateVTI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Maider Pérez de Villarreal</dc:creator>
  <cp:lastModifiedBy>Maider Pérez de Villarreal</cp:lastModifiedBy>
  <cp:revision>3</cp:revision>
  <dcterms:created xsi:type="dcterms:W3CDTF">2021-10-30T14:30:53Z</dcterms:created>
  <dcterms:modified xsi:type="dcterms:W3CDTF">2021-10-31T23:05:16Z</dcterms:modified>
</cp:coreProperties>
</file>