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102FE7-C4AC-8092-9A72-71BE001C84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096469-B0A1-8DFF-5325-51DBCE808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A85AA-9C94-C4DB-01DB-0FD3299DD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339E-C526-4A5D-9F91-7B417D93DCB5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3D0D9D-C741-DB19-944D-AF385622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8B8813-EBD8-882E-CC26-3B5B8809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E28C-1DFA-472C-93BD-C75AA30B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66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0D40A-641D-D823-494B-B8343BE75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CB159E-4F3D-6931-D6E6-0B6C756AB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307FA-93F7-7663-B926-FF23A594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339E-C526-4A5D-9F91-7B417D93DCB5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65C12F-2790-2710-4229-146283FEF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03EC33-88BA-A398-EAB3-AB37CC66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E28C-1DFA-472C-93BD-C75AA30B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555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4238AF7-1506-867F-0CE1-CC772EBF29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CF03E0A-36F9-0E7C-A3F5-7BE3942460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E08468-ED6E-5CC4-3B5E-105285F68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339E-C526-4A5D-9F91-7B417D93DCB5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520F9-DF91-18AE-1B9C-7462AE88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80DAD1-2356-4D75-95C2-4C86AE7F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E28C-1DFA-472C-93BD-C75AA30B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78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135BC-4A1F-A311-1AB2-5274CCB14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DA9AFE-0BEB-9895-D7E0-66C707FCD0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27C4FA-3551-9963-DB75-F3A953925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339E-C526-4A5D-9F91-7B417D93DCB5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0BD071F-9F56-5072-C89C-F788933A8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03B7F8-55CF-6177-9270-3E6F84A4A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E28C-1DFA-472C-93BD-C75AA30B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76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FF0A79-7429-0597-6125-E31B91486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30C00D-8F71-F17C-77A2-38D348A5E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F8D19A-114D-26B2-7ECE-AE49F7DF8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339E-C526-4A5D-9F91-7B417D93DCB5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9F0241-6551-C50F-048D-F244EC3E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CDFAA6-FAFE-0D39-427E-950DA7CDF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E28C-1DFA-472C-93BD-C75AA30B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967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A989A-1E4E-6866-1334-E739E82B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7A16F6-70FC-BB93-741A-33EC7BEBB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C349B6-D93E-5A1E-49EF-35DBEE2793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10729F2-2DF1-AC83-9C69-9ABE9A93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339E-C526-4A5D-9F91-7B417D93DCB5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AB1FB79-A32E-39F4-97F8-5830C7F1D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02932A-2304-4D69-BA2D-493330C34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E28C-1DFA-472C-93BD-C75AA30B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484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4E7F4-B56A-69A1-D1D9-18D9D2B7C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46C3DC2-0365-1798-4274-4A669227D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122209-24FD-D012-969F-2230501A6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1B98886-01D6-D7D7-54E7-FC16F6DD37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2903600-5B7B-748F-868B-A89051919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1D9102C-C7BE-4735-6DBA-25467FD7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339E-C526-4A5D-9F91-7B417D93DCB5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D60F4BB-2412-4888-934E-7ECB2FD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04A99BD-B318-FEE5-A995-BAB6CB21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E28C-1DFA-472C-93BD-C75AA30B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555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1BAF38-A7E5-3C86-179D-362281B20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37B7233-A67B-F367-187A-3A96E1686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339E-C526-4A5D-9F91-7B417D93DCB5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809C583-9A19-F808-944C-AB49712A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7822F8-0974-6280-B96E-39923760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E28C-1DFA-472C-93BD-C75AA30B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67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4A63FF-8ED3-0A84-89A0-88FC64B4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339E-C526-4A5D-9F91-7B417D93DCB5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A7A4D1C-7A3C-CE92-F3D2-468CE76B8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792386-9175-FA9B-CCB1-04D41268E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E28C-1DFA-472C-93BD-C75AA30B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1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665B82-EE08-2F53-4FCE-A10767B61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7D4969-ADA0-2DCF-F958-E5DE693A81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26803F-2384-E11F-470B-0E10D69ED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67961-8B41-6FB2-3C95-9FE4D25B4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339E-C526-4A5D-9F91-7B417D93DCB5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B04FE1-2E06-1AA6-07EC-CF111B855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7EB14B-D3FA-2748-1809-D11B2669C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E28C-1DFA-472C-93BD-C75AA30B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165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B97516-B5D1-42AF-1923-E1473677F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F31C59-8AEF-8757-B207-4F87781D92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6FA257-D71A-AFE2-BF5E-09AEC98D56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AB9F40-DD6B-7522-117F-B1D7A209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D339E-C526-4A5D-9F91-7B417D93DCB5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54C4668-CBBD-13E4-C9E0-122E80AA9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64D2D79-DB7F-083F-205F-7B489107D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FE28C-1DFA-472C-93BD-C75AA30B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6728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C0B18CD-6000-BCD1-F1B4-8D1FDAD1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38C8398-38B0-33C2-56B4-FF540E5396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9B2AA2-688A-63BC-C0E2-67CAEB8EB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5D339E-C526-4A5D-9F91-7B417D93DCB5}" type="datetimeFigureOut">
              <a:rPr lang="es-ES" smtClean="0"/>
              <a:t>08/05/2023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07E38C-DD5A-67FA-6662-595F993D9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AAA44-0E0E-CF79-8966-B49068C44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FE28C-1DFA-472C-93BD-C75AA30B59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4374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8AB6A83-8C37-7DFB-1D61-0AD72795CA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760" t="12857" r="11684" b="15306"/>
          <a:stretch/>
        </p:blipFill>
        <p:spPr>
          <a:xfrm>
            <a:off x="559837" y="0"/>
            <a:ext cx="10767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846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Maider Pérez de Villarreal</dc:creator>
  <cp:lastModifiedBy>Maider Pérez de Villarreal</cp:lastModifiedBy>
  <cp:revision>1</cp:revision>
  <dcterms:created xsi:type="dcterms:W3CDTF">2023-05-08T11:00:57Z</dcterms:created>
  <dcterms:modified xsi:type="dcterms:W3CDTF">2023-05-08T11:02:09Z</dcterms:modified>
</cp:coreProperties>
</file>